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59" r:id="rId5"/>
    <p:sldId id="260" r:id="rId6"/>
    <p:sldId id="261" r:id="rId7"/>
    <p:sldId id="270" r:id="rId8"/>
    <p:sldId id="262" r:id="rId9"/>
    <p:sldId id="268" r:id="rId10"/>
    <p:sldId id="263" r:id="rId11"/>
    <p:sldId id="264" r:id="rId12"/>
    <p:sldId id="265" r:id="rId13"/>
    <p:sldId id="266" r:id="rId14"/>
    <p:sldId id="267" r:id="rId15"/>
    <p:sldId id="269"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2" d="100"/>
          <a:sy n="82" d="100"/>
        </p:scale>
        <p:origin x="-1474" y="-91"/>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Isosceles Triangle 6"/>
          <p:cNvSpPr/>
          <p:nvPr/>
        </p:nvSpPr>
        <p:spPr>
          <a:xfrm rot="16200000">
            <a:off x="7554353" y="5254283"/>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540544" y="776288"/>
            <a:ext cx="8062912" cy="1470025"/>
          </a:xfrm>
        </p:spPr>
        <p:txBody>
          <a:bodyPr anchor="b">
            <a:normAutofit/>
          </a:bodyPr>
          <a:lstStyle>
            <a:lvl1pPr algn="r">
              <a:defRPr sz="4400"/>
            </a:lvl1pPr>
          </a:lstStyle>
          <a:p>
            <a:r>
              <a:rPr kumimoji="0" lang="en-US" smtClean="0"/>
              <a:t>Click to edit Master title style</a:t>
            </a:r>
            <a:endParaRPr kumimoji="0" lang="en-US"/>
          </a:p>
        </p:txBody>
      </p:sp>
      <p:sp>
        <p:nvSpPr>
          <p:cNvPr id="9" name="Subtitle 8"/>
          <p:cNvSpPr>
            <a:spLocks noGrp="1"/>
          </p:cNvSpPr>
          <p:nvPr>
            <p:ph type="subTitle" idx="1"/>
          </p:nvPr>
        </p:nvSpPr>
        <p:spPr>
          <a:xfrm>
            <a:off x="540544" y="2250280"/>
            <a:ext cx="8062912" cy="1752600"/>
          </a:xfrm>
        </p:spPr>
        <p:txBody>
          <a:bodyPr/>
          <a:lstStyle>
            <a:lvl1pPr marL="0" marR="36576" indent="0" algn="r">
              <a:spcBef>
                <a:spcPts val="0"/>
              </a:spcBef>
              <a:buNone/>
              <a:defRPr>
                <a:ln>
                  <a:solidFill>
                    <a:schemeClr val="bg2"/>
                  </a:solidFill>
                </a:ln>
                <a:solidFill>
                  <a:schemeClr val="tx1">
                    <a:tint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1371600" y="6012656"/>
            <a:ext cx="5791200" cy="365125"/>
          </a:xfrm>
        </p:spPr>
        <p:txBody>
          <a:bodyPr tIns="0" bIns="0" anchor="t"/>
          <a:lstStyle>
            <a:lvl1pPr algn="r">
              <a:defRPr sz="1000"/>
            </a:lvl1pPr>
          </a:lstStyle>
          <a:p>
            <a:fld id="{393D8B63-5234-4E93-9302-CAB3971A7E2F}" type="datetimeFigureOut">
              <a:rPr lang="en-IN" smtClean="0"/>
              <a:t>25-04-2023</a:t>
            </a:fld>
            <a:endParaRPr lang="en-IN"/>
          </a:p>
        </p:txBody>
      </p:sp>
      <p:sp>
        <p:nvSpPr>
          <p:cNvPr id="17" name="Footer Placeholder 16"/>
          <p:cNvSpPr>
            <a:spLocks noGrp="1"/>
          </p:cNvSpPr>
          <p:nvPr>
            <p:ph type="ftr" sz="quarter" idx="11"/>
          </p:nvPr>
        </p:nvSpPr>
        <p:spPr>
          <a:xfrm>
            <a:off x="1371600" y="5650704"/>
            <a:ext cx="5791200" cy="365125"/>
          </a:xfrm>
        </p:spPr>
        <p:txBody>
          <a:bodyPr tIns="0" bIns="0" anchor="b"/>
          <a:lstStyle>
            <a:lvl1pPr algn="r">
              <a:defRPr sz="1100"/>
            </a:lvl1pPr>
          </a:lstStyle>
          <a:p>
            <a:endParaRPr lang="en-IN"/>
          </a:p>
        </p:txBody>
      </p:sp>
      <p:sp>
        <p:nvSpPr>
          <p:cNvPr id="29" name="Slide Number Placeholder 28"/>
          <p:cNvSpPr>
            <a:spLocks noGrp="1"/>
          </p:cNvSpPr>
          <p:nvPr>
            <p:ph type="sldNum" sz="quarter" idx="12"/>
          </p:nvPr>
        </p:nvSpPr>
        <p:spPr>
          <a:xfrm>
            <a:off x="8392247" y="5752307"/>
            <a:ext cx="502920" cy="365125"/>
          </a:xfrm>
        </p:spPr>
        <p:txBody>
          <a:bodyPr anchor="ctr"/>
          <a:lstStyle>
            <a:lvl1pPr algn="ctr">
              <a:defRPr sz="1300">
                <a:solidFill>
                  <a:srgbClr val="FFFFFF"/>
                </a:solidFill>
              </a:defRPr>
            </a:lvl1pPr>
          </a:lstStyle>
          <a:p>
            <a:fld id="{FA318438-30C4-49D6-B5D1-B5448CE4179D}"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93D8B63-5234-4E93-9302-CAB3971A7E2F}" type="datetimeFigureOut">
              <a:rPr lang="en-IN" smtClean="0"/>
              <a:t>25-04-2023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318438-30C4-49D6-B5D1-B5448CE4179D}"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381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81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93D8B63-5234-4E93-9302-CAB3971A7E2F}" type="datetimeFigureOut">
              <a:rPr lang="en-IN" smtClean="0"/>
              <a:t>25-04-2023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318438-30C4-49D6-B5D1-B5448CE4179D}"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399032"/>
          </a:xfrm>
        </p:spPr>
        <p:txBody>
          <a:bodyPr/>
          <a:lstStyle/>
          <a:p>
            <a:r>
              <a:rPr kumimoji="0" lang="en-US" smtClean="0"/>
              <a:t>Click to edit Master title style</a:t>
            </a:r>
            <a:endParaRPr kumimoji="0" lang="en-US"/>
          </a:p>
        </p:txBody>
      </p:sp>
      <p:sp>
        <p:nvSpPr>
          <p:cNvPr id="3" name="Content Placeholder 2"/>
          <p:cNvSpPr>
            <a:spLocks noGrp="1"/>
          </p:cNvSpPr>
          <p:nvPr>
            <p:ph idx="1"/>
          </p:nvPr>
        </p:nvSpPr>
        <p:spPr>
          <a:xfrm>
            <a:off x="457200" y="1882808"/>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791456" y="6480048"/>
            <a:ext cx="2133600" cy="301752"/>
          </a:xfrm>
        </p:spPr>
        <p:txBody>
          <a:bodyPr/>
          <a:lstStyle/>
          <a:p>
            <a:fld id="{393D8B63-5234-4E93-9302-CAB3971A7E2F}" type="datetimeFigureOut">
              <a:rPr lang="en-IN" smtClean="0"/>
              <a:t>25-04-2023</a:t>
            </a:fld>
            <a:endParaRPr lang="en-IN"/>
          </a:p>
        </p:txBody>
      </p:sp>
      <p:sp>
        <p:nvSpPr>
          <p:cNvPr id="5" name="Footer Placeholder 4"/>
          <p:cNvSpPr>
            <a:spLocks noGrp="1"/>
          </p:cNvSpPr>
          <p:nvPr>
            <p:ph type="ftr" sz="quarter" idx="11"/>
          </p:nvPr>
        </p:nvSpPr>
        <p:spPr>
          <a:xfrm>
            <a:off x="457200" y="6480969"/>
            <a:ext cx="4260056" cy="300831"/>
          </a:xfrm>
        </p:spPr>
        <p:txBody>
          <a:bodyPr/>
          <a:lstStyle/>
          <a:p>
            <a:endParaRPr lang="en-IN"/>
          </a:p>
        </p:txBody>
      </p:sp>
      <p:sp>
        <p:nvSpPr>
          <p:cNvPr id="6" name="Slide Number Placeholder 5"/>
          <p:cNvSpPr>
            <a:spLocks noGrp="1"/>
          </p:cNvSpPr>
          <p:nvPr>
            <p:ph type="sldNum" sz="quarter" idx="12"/>
          </p:nvPr>
        </p:nvSpPr>
        <p:spPr/>
        <p:txBody>
          <a:bodyPr/>
          <a:lstStyle/>
          <a:p>
            <a:fld id="{FA318438-30C4-49D6-B5D1-B5448CE4179D}"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1"/>
      </p:bgRef>
    </p:bg>
    <p:spTree>
      <p:nvGrpSpPr>
        <p:cNvPr id="1" name=""/>
        <p:cNvGrpSpPr/>
        <p:nvPr/>
      </p:nvGrpSpPr>
      <p:grpSpPr>
        <a:xfrm>
          <a:off x="0" y="0"/>
          <a:ext cx="0" cy="0"/>
          <a:chOff x="0" y="0"/>
          <a:chExt cx="0" cy="0"/>
        </a:xfrm>
      </p:grpSpPr>
      <p:sp>
        <p:nvSpPr>
          <p:cNvPr id="9" name="Right Triangle 8"/>
          <p:cNvSpPr/>
          <p:nvPr/>
        </p:nvSpPr>
        <p:spPr>
          <a:xfrm flipV="1">
            <a:off x="7034" y="7034"/>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algn="ctr" defTabSz="914400" rtl="0" eaLnBrk="1" latinLnBrk="0" hangingPunct="1"/>
            <a:endParaRPr kumimoji="0" lang="en-US" sz="1800" kern="1200">
              <a:solidFill>
                <a:schemeClr val="lt1"/>
              </a:solidFill>
              <a:latin typeface="+mn-lt"/>
              <a:ea typeface="+mn-ea"/>
              <a:cs typeface="+mn-cs"/>
            </a:endParaRPr>
          </a:p>
        </p:txBody>
      </p:sp>
      <p:sp>
        <p:nvSpPr>
          <p:cNvPr id="8" name="Isosceles Triangle 7"/>
          <p:cNvSpPr/>
          <p:nvPr/>
        </p:nvSpPr>
        <p:spPr>
          <a:xfrm rot="5400000" flipV="1">
            <a:off x="7554353" y="309490"/>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 name="Date Placeholder 3"/>
          <p:cNvSpPr>
            <a:spLocks noGrp="1"/>
          </p:cNvSpPr>
          <p:nvPr>
            <p:ph type="dt" sz="half" idx="10"/>
          </p:nvPr>
        </p:nvSpPr>
        <p:spPr>
          <a:xfrm>
            <a:off x="6955632" y="6477000"/>
            <a:ext cx="2133600" cy="304800"/>
          </a:xfrm>
        </p:spPr>
        <p:txBody>
          <a:bodyPr/>
          <a:lstStyle/>
          <a:p>
            <a:fld id="{393D8B63-5234-4E93-9302-CAB3971A7E2F}" type="datetimeFigureOut">
              <a:rPr lang="en-IN" smtClean="0"/>
              <a:t>25-04-2023</a:t>
            </a:fld>
            <a:endParaRPr lang="en-IN"/>
          </a:p>
        </p:txBody>
      </p:sp>
      <p:sp>
        <p:nvSpPr>
          <p:cNvPr id="5" name="Footer Placeholder 4"/>
          <p:cNvSpPr>
            <a:spLocks noGrp="1"/>
          </p:cNvSpPr>
          <p:nvPr>
            <p:ph type="ftr" sz="quarter" idx="11"/>
          </p:nvPr>
        </p:nvSpPr>
        <p:spPr>
          <a:xfrm>
            <a:off x="2619376" y="6480969"/>
            <a:ext cx="4260056" cy="300831"/>
          </a:xfrm>
        </p:spPr>
        <p:txBody>
          <a:bodyPr/>
          <a:lstStyle/>
          <a:p>
            <a:endParaRPr lang="en-IN"/>
          </a:p>
        </p:txBody>
      </p:sp>
      <p:sp>
        <p:nvSpPr>
          <p:cNvPr id="6" name="Slide Number Placeholder 5"/>
          <p:cNvSpPr>
            <a:spLocks noGrp="1"/>
          </p:cNvSpPr>
          <p:nvPr>
            <p:ph type="sldNum" sz="quarter" idx="12"/>
          </p:nvPr>
        </p:nvSpPr>
        <p:spPr>
          <a:xfrm>
            <a:off x="8451056" y="809624"/>
            <a:ext cx="502920" cy="300831"/>
          </a:xfrm>
        </p:spPr>
        <p:txBody>
          <a:bodyPr/>
          <a:lstStyle/>
          <a:p>
            <a:fld id="{FA318438-30C4-49D6-B5D1-B5448CE4179D}" type="slidenum">
              <a:rPr lang="en-IN" smtClean="0"/>
              <a:t>‹#›</a:t>
            </a:fld>
            <a:endParaRPr lang="en-IN"/>
          </a:p>
        </p:txBody>
      </p:sp>
      <p:cxnSp>
        <p:nvCxnSpPr>
          <p:cNvPr id="11" name="Straight Connector 10"/>
          <p:cNvCxnSpPr/>
          <p:nvPr/>
        </p:nvCxnSpPr>
        <p:spPr>
          <a:xfrm rot="10800000">
            <a:off x="6468794" y="9381"/>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V="1">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381000" y="271464"/>
            <a:ext cx="7239000" cy="1362075"/>
          </a:xfrm>
        </p:spPr>
        <p:txBody>
          <a:bodyPr anchor="ctr"/>
          <a:lstStyle>
            <a:lvl1pPr marL="0" algn="l">
              <a:buNone/>
              <a:defRPr sz="3600" b="1"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1633536"/>
            <a:ext cx="3886200" cy="2286000"/>
          </a:xfrm>
        </p:spPr>
        <p:txBody>
          <a:bodyPr anchor="t"/>
          <a:lstStyle>
            <a:lvl1pPr marL="54864" indent="0" algn="l">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lgn="l">
              <a:defRPr/>
            </a:lvl1p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4791456" y="6480969"/>
            <a:ext cx="2133600" cy="301752"/>
          </a:xfrm>
        </p:spPr>
        <p:txBody>
          <a:bodyPr/>
          <a:lstStyle/>
          <a:p>
            <a:fld id="{393D8B63-5234-4E93-9302-CAB3971A7E2F}" type="datetimeFigureOut">
              <a:rPr lang="en-IN" smtClean="0"/>
              <a:t>25-04-2023</a:t>
            </a:fld>
            <a:endParaRPr lang="en-IN"/>
          </a:p>
        </p:txBody>
      </p:sp>
      <p:sp>
        <p:nvSpPr>
          <p:cNvPr id="6" name="Footer Placeholder 5"/>
          <p:cNvSpPr>
            <a:spLocks noGrp="1"/>
          </p:cNvSpPr>
          <p:nvPr>
            <p:ph type="ftr" sz="quarter" idx="11"/>
          </p:nvPr>
        </p:nvSpPr>
        <p:spPr>
          <a:xfrm>
            <a:off x="457200" y="6480969"/>
            <a:ext cx="4260056" cy="301752"/>
          </a:xfrm>
        </p:spPr>
        <p:txBody>
          <a:bodyPr/>
          <a:lstStyle/>
          <a:p>
            <a:endParaRPr lang="en-IN"/>
          </a:p>
        </p:txBody>
      </p:sp>
      <p:sp>
        <p:nvSpPr>
          <p:cNvPr id="7" name="Slide Number Placeholder 6"/>
          <p:cNvSpPr>
            <a:spLocks noGrp="1"/>
          </p:cNvSpPr>
          <p:nvPr>
            <p:ph type="sldNum" sz="quarter" idx="12"/>
          </p:nvPr>
        </p:nvSpPr>
        <p:spPr>
          <a:xfrm>
            <a:off x="7589520" y="6480969"/>
            <a:ext cx="502920" cy="301752"/>
          </a:xfrm>
        </p:spPr>
        <p:txBody>
          <a:bodyPr/>
          <a:lstStyle/>
          <a:p>
            <a:fld id="{FA318438-30C4-49D6-B5D1-B5448CE4179D}"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48198" y="290732"/>
            <a:ext cx="1066800" cy="6153912"/>
          </a:xfrm>
        </p:spPr>
        <p:txBody>
          <a:bodyPr vert="vert270" anchor="b"/>
          <a:lstStyle>
            <a:lvl1pPr marL="0" algn="ctr">
              <a:defRPr sz="3300" b="1">
                <a:ln w="6350">
                  <a:solidFill>
                    <a:schemeClr val="tx1"/>
                  </a:solidFill>
                </a:ln>
                <a:solidFill>
                  <a:schemeClr val="tx1"/>
                </a:solidFill>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365006" y="290732"/>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1365006" y="3427124"/>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2022230" y="290732"/>
            <a:ext cx="6858000" cy="3017520"/>
          </a:xfrm>
        </p:spPr>
        <p:txBody>
          <a:bodyPr/>
          <a:lstStyle>
            <a:lvl1pPr algn="l">
              <a:defRPr sz="2400"/>
            </a:lvl1pPr>
            <a:lvl2pPr algn="l">
              <a:defRPr sz="2000"/>
            </a:lvl2pPr>
            <a:lvl3pPr algn="l">
              <a:defRPr sz="1800"/>
            </a:lvl3pPr>
            <a:lvl4pPr algn="l">
              <a:defRPr sz="1600"/>
            </a:lvl4pPr>
            <a:lvl5pPr algn="l">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2022230" y="3427124"/>
            <a:ext cx="6858000" cy="3017520"/>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a:xfrm>
            <a:off x="4791456" y="6480969"/>
            <a:ext cx="2130552" cy="301752"/>
          </a:xfrm>
        </p:spPr>
        <p:txBody>
          <a:bodyPr/>
          <a:lstStyle/>
          <a:p>
            <a:fld id="{393D8B63-5234-4E93-9302-CAB3971A7E2F}" type="datetimeFigureOut">
              <a:rPr lang="en-IN" smtClean="0"/>
              <a:t>25-04-2023</a:t>
            </a:fld>
            <a:endParaRPr lang="en-IN"/>
          </a:p>
        </p:txBody>
      </p:sp>
      <p:sp>
        <p:nvSpPr>
          <p:cNvPr id="8" name="Footer Placeholder 7"/>
          <p:cNvSpPr>
            <a:spLocks noGrp="1"/>
          </p:cNvSpPr>
          <p:nvPr>
            <p:ph type="ftr" sz="quarter" idx="11"/>
          </p:nvPr>
        </p:nvSpPr>
        <p:spPr>
          <a:xfrm>
            <a:off x="457200" y="6480969"/>
            <a:ext cx="4261104" cy="301752"/>
          </a:xfrm>
        </p:spPr>
        <p:txBody>
          <a:bodyPr/>
          <a:lstStyle/>
          <a:p>
            <a:endParaRPr lang="en-IN"/>
          </a:p>
        </p:txBody>
      </p:sp>
      <p:sp>
        <p:nvSpPr>
          <p:cNvPr id="9" name="Slide Number Placeholder 8"/>
          <p:cNvSpPr>
            <a:spLocks noGrp="1"/>
          </p:cNvSpPr>
          <p:nvPr>
            <p:ph type="sldNum" sz="quarter" idx="12"/>
          </p:nvPr>
        </p:nvSpPr>
        <p:spPr>
          <a:xfrm>
            <a:off x="7589520" y="6483096"/>
            <a:ext cx="502920" cy="301752"/>
          </a:xfrm>
        </p:spPr>
        <p:txBody>
          <a:bodyPr/>
          <a:lstStyle>
            <a:lvl1pPr algn="ctr">
              <a:defRPr/>
            </a:lvl1pPr>
          </a:lstStyle>
          <a:p>
            <a:fld id="{FA318438-30C4-49D6-B5D1-B5448CE4179D}"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393D8B63-5234-4E93-9302-CAB3971A7E2F}" type="datetimeFigureOut">
              <a:rPr lang="en-IN" smtClean="0"/>
              <a:t>25-04-2023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A318438-30C4-49D6-B5D1-B5448CE4179D}"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791456" y="6480969"/>
            <a:ext cx="2133600" cy="301752"/>
          </a:xfrm>
        </p:spPr>
        <p:txBody>
          <a:bodyPr/>
          <a:lstStyle/>
          <a:p>
            <a:fld id="{393D8B63-5234-4E93-9302-CAB3971A7E2F}" type="datetimeFigureOut">
              <a:rPr lang="en-IN" smtClean="0"/>
              <a:t>25-04-2023</a:t>
            </a:fld>
            <a:endParaRPr lang="en-IN"/>
          </a:p>
        </p:txBody>
      </p:sp>
      <p:sp>
        <p:nvSpPr>
          <p:cNvPr id="3" name="Footer Placeholder 2"/>
          <p:cNvSpPr>
            <a:spLocks noGrp="1"/>
          </p:cNvSpPr>
          <p:nvPr>
            <p:ph type="ftr" sz="quarter" idx="11"/>
          </p:nvPr>
        </p:nvSpPr>
        <p:spPr>
          <a:xfrm>
            <a:off x="457200" y="6481890"/>
            <a:ext cx="4260056" cy="300831"/>
          </a:xfrm>
        </p:spPr>
        <p:txBody>
          <a:bodyPr/>
          <a:lstStyle/>
          <a:p>
            <a:endParaRPr lang="en-IN"/>
          </a:p>
        </p:txBody>
      </p:sp>
      <p:sp>
        <p:nvSpPr>
          <p:cNvPr id="4" name="Slide Number Placeholder 3"/>
          <p:cNvSpPr>
            <a:spLocks noGrp="1"/>
          </p:cNvSpPr>
          <p:nvPr>
            <p:ph type="sldNum" sz="quarter" idx="12"/>
          </p:nvPr>
        </p:nvSpPr>
        <p:spPr>
          <a:xfrm>
            <a:off x="7589520" y="6480969"/>
            <a:ext cx="502920" cy="301752"/>
          </a:xfrm>
        </p:spPr>
        <p:txBody>
          <a:bodyPr/>
          <a:lstStyle/>
          <a:p>
            <a:fld id="{FA318438-30C4-49D6-B5D1-B5448CE4179D}"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367664"/>
            <a:ext cx="914400" cy="5943600"/>
          </a:xfrm>
        </p:spPr>
        <p:txBody>
          <a:bodyPr vert="vert270" anchor="b"/>
          <a:lstStyle>
            <a:lvl1pPr marL="0" marR="18288" algn="r">
              <a:spcBef>
                <a:spcPts val="0"/>
              </a:spcBef>
              <a:buNone/>
              <a:defRPr sz="2900" b="0" cap="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1135856" y="367664"/>
            <a:ext cx="2438400" cy="5943600"/>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651250" y="320040"/>
            <a:ext cx="5276088" cy="5989320"/>
          </a:xfrm>
        </p:spPr>
        <p:txBody>
          <a:bodyPr/>
          <a:lstStyle>
            <a:lvl1pPr>
              <a:spcBef>
                <a:spcPts val="0"/>
              </a:spcBef>
              <a:defRPr sz="3000"/>
            </a:lvl1pPr>
            <a:lvl2pPr>
              <a:defRPr sz="26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278976" y="6556248"/>
            <a:ext cx="2133600" cy="301752"/>
          </a:xfrm>
        </p:spPr>
        <p:txBody>
          <a:bodyPr/>
          <a:lstStyle>
            <a:lvl1pPr>
              <a:defRPr sz="900"/>
            </a:lvl1pPr>
          </a:lstStyle>
          <a:p>
            <a:fld id="{393D8B63-5234-4E93-9302-CAB3971A7E2F}" type="datetimeFigureOut">
              <a:rPr lang="en-IN" smtClean="0"/>
              <a:t>25-04-2023</a:t>
            </a:fld>
            <a:endParaRPr lang="en-IN"/>
          </a:p>
        </p:txBody>
      </p:sp>
      <p:sp>
        <p:nvSpPr>
          <p:cNvPr id="6" name="Footer Placeholder 5"/>
          <p:cNvSpPr>
            <a:spLocks noGrp="1"/>
          </p:cNvSpPr>
          <p:nvPr>
            <p:ph type="ftr" sz="quarter" idx="11"/>
          </p:nvPr>
        </p:nvSpPr>
        <p:spPr>
          <a:xfrm>
            <a:off x="1135856" y="6556248"/>
            <a:ext cx="5143120" cy="301752"/>
          </a:xfrm>
        </p:spPr>
        <p:txBody>
          <a:bodyPr/>
          <a:lstStyle>
            <a:lvl1pPr>
              <a:defRPr sz="900"/>
            </a:lvl1pPr>
          </a:lstStyle>
          <a:p>
            <a:endParaRPr lang="en-IN"/>
          </a:p>
        </p:txBody>
      </p:sp>
      <p:sp>
        <p:nvSpPr>
          <p:cNvPr id="7" name="Slide Number Placeholder 6"/>
          <p:cNvSpPr>
            <a:spLocks noGrp="1"/>
          </p:cNvSpPr>
          <p:nvPr>
            <p:ph type="sldNum" sz="quarter" idx="12"/>
          </p:nvPr>
        </p:nvSpPr>
        <p:spPr>
          <a:xfrm>
            <a:off x="8410576" y="6556248"/>
            <a:ext cx="502920" cy="301752"/>
          </a:xfrm>
        </p:spPr>
        <p:txBody>
          <a:bodyPr/>
          <a:lstStyle>
            <a:lvl1pPr>
              <a:defRPr sz="900"/>
            </a:lvl1pPr>
          </a:lstStyle>
          <a:p>
            <a:fld id="{FA318438-30C4-49D6-B5D1-B5448CE4179D}"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150896"/>
            <a:ext cx="914400" cy="6400800"/>
          </a:xfrm>
        </p:spPr>
        <p:txBody>
          <a:bodyPr vert="vert270" anchor="b"/>
          <a:lstStyle>
            <a:lvl1pPr marL="0" algn="l">
              <a:buNone/>
              <a:defRPr sz="3000" b="0" cap="all" baseline="0"/>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138237" y="373966"/>
            <a:ext cx="7333488" cy="5486400"/>
          </a:xfrm>
          <a:solidFill>
            <a:schemeClr val="bg2">
              <a:shade val="50000"/>
            </a:schemeClr>
          </a:solidFill>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143000" y="5867400"/>
            <a:ext cx="7333488" cy="685800"/>
          </a:xfrm>
          <a:solidFill>
            <a:schemeClr val="accent1">
              <a:alpha val="15000"/>
            </a:schemeClr>
          </a:solidFill>
          <a:ln>
            <a:solidFill>
              <a:schemeClr val="accent1"/>
            </a:solidFill>
            <a:miter lim="800000"/>
          </a:ln>
        </p:spPr>
        <p:txBody>
          <a:bodyPr/>
          <a:lstStyle>
            <a:lvl1pPr marL="0" indent="0">
              <a:spcBef>
                <a:spcPts val="0"/>
              </a:spcBef>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108192" y="6556248"/>
            <a:ext cx="2103120" cy="301752"/>
          </a:xfrm>
        </p:spPr>
        <p:txBody>
          <a:bodyPr/>
          <a:lstStyle>
            <a:lvl1pPr>
              <a:defRPr sz="900"/>
            </a:lvl1pPr>
          </a:lstStyle>
          <a:p>
            <a:fld id="{393D8B63-5234-4E93-9302-CAB3971A7E2F}" type="datetimeFigureOut">
              <a:rPr lang="en-IN" smtClean="0"/>
              <a:t>25-04-2023</a:t>
            </a:fld>
            <a:endParaRPr lang="en-IN"/>
          </a:p>
        </p:txBody>
      </p:sp>
      <p:sp>
        <p:nvSpPr>
          <p:cNvPr id="6" name="Footer Placeholder 5"/>
          <p:cNvSpPr>
            <a:spLocks noGrp="1"/>
          </p:cNvSpPr>
          <p:nvPr>
            <p:ph type="ftr" sz="quarter" idx="11"/>
          </p:nvPr>
        </p:nvSpPr>
        <p:spPr>
          <a:xfrm>
            <a:off x="1170432" y="6557169"/>
            <a:ext cx="4948072" cy="301752"/>
          </a:xfrm>
        </p:spPr>
        <p:txBody>
          <a:bodyPr/>
          <a:lstStyle>
            <a:lvl1pPr>
              <a:defRPr sz="900"/>
            </a:lvl1pPr>
          </a:lstStyle>
          <a:p>
            <a:endParaRPr lang="en-IN"/>
          </a:p>
        </p:txBody>
      </p:sp>
      <p:sp>
        <p:nvSpPr>
          <p:cNvPr id="7" name="Slide Number Placeholder 6"/>
          <p:cNvSpPr>
            <a:spLocks noGrp="1"/>
          </p:cNvSpPr>
          <p:nvPr>
            <p:ph type="sldNum" sz="quarter" idx="12"/>
          </p:nvPr>
        </p:nvSpPr>
        <p:spPr>
          <a:xfrm>
            <a:off x="8217192" y="6556248"/>
            <a:ext cx="365760" cy="301752"/>
          </a:xfrm>
        </p:spPr>
        <p:txBody>
          <a:bodyPr/>
          <a:lstStyle>
            <a:lvl1pPr algn="ctr">
              <a:defRPr sz="900"/>
            </a:lvl1pPr>
          </a:lstStyle>
          <a:p>
            <a:fld id="{FA318438-30C4-49D6-B5D1-B5448CE4179D}"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1" name="Right Triangle 10"/>
          <p:cNvSpPr/>
          <p:nvPr/>
        </p:nvSpPr>
        <p:spPr>
          <a:xfrm>
            <a:off x="7034" y="14068"/>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8" name="Straight Connector 7"/>
          <p:cNvCxnSpPr/>
          <p:nvPr/>
        </p:nvCxnSpPr>
        <p:spPr>
          <a:xfrm>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rot="10800000" flipV="1">
            <a:off x="6468794" y="4948410"/>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2" name="Title Placeholder 21"/>
          <p:cNvSpPr>
            <a:spLocks noGrp="1"/>
          </p:cNvSpPr>
          <p:nvPr>
            <p:ph type="title"/>
          </p:nvPr>
        </p:nvSpPr>
        <p:spPr>
          <a:xfrm>
            <a:off x="457200" y="267494"/>
            <a:ext cx="8229600" cy="1399032"/>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882808"/>
            <a:ext cx="8229600" cy="4572000"/>
          </a:xfrm>
          <a:prstGeom prst="rect">
            <a:avLst/>
          </a:prstGeom>
        </p:spPr>
        <p:txBody>
          <a:bodyPr vert="horz" anchor="t">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791456" y="6480969"/>
            <a:ext cx="2133600" cy="301752"/>
          </a:xfrm>
          <a:prstGeom prst="rect">
            <a:avLst/>
          </a:prstGeom>
        </p:spPr>
        <p:txBody>
          <a:bodyPr vert="horz" anchor="b"/>
          <a:lstStyle>
            <a:lvl1pPr algn="l" eaLnBrk="1" latinLnBrk="0" hangingPunct="1">
              <a:defRPr kumimoji="0" sz="1000" b="0">
                <a:solidFill>
                  <a:schemeClr val="tx1"/>
                </a:solidFill>
              </a:defRPr>
            </a:lvl1pPr>
          </a:lstStyle>
          <a:p>
            <a:fld id="{393D8B63-5234-4E93-9302-CAB3971A7E2F}" type="datetimeFigureOut">
              <a:rPr lang="en-IN" smtClean="0"/>
              <a:t>25-04-2023</a:t>
            </a:fld>
            <a:endParaRPr lang="en-IN"/>
          </a:p>
        </p:txBody>
      </p:sp>
      <p:sp>
        <p:nvSpPr>
          <p:cNvPr id="3" name="Footer Placeholder 2"/>
          <p:cNvSpPr>
            <a:spLocks noGrp="1"/>
          </p:cNvSpPr>
          <p:nvPr>
            <p:ph type="ftr" sz="quarter" idx="3"/>
          </p:nvPr>
        </p:nvSpPr>
        <p:spPr>
          <a:xfrm>
            <a:off x="457200" y="6481890"/>
            <a:ext cx="4260056" cy="300831"/>
          </a:xfrm>
          <a:prstGeom prst="rect">
            <a:avLst/>
          </a:prstGeom>
        </p:spPr>
        <p:txBody>
          <a:bodyPr vert="horz" anchor="b"/>
          <a:lstStyle>
            <a:lvl1pPr algn="r" eaLnBrk="1" latinLnBrk="0" hangingPunct="1">
              <a:defRPr kumimoji="0" sz="1000">
                <a:solidFill>
                  <a:schemeClr val="tx1"/>
                </a:solidFill>
              </a:defRPr>
            </a:lvl1pPr>
          </a:lstStyle>
          <a:p>
            <a:endParaRPr lang="en-IN"/>
          </a:p>
        </p:txBody>
      </p:sp>
      <p:sp>
        <p:nvSpPr>
          <p:cNvPr id="23" name="Slide Number Placeholder 22"/>
          <p:cNvSpPr>
            <a:spLocks noGrp="1"/>
          </p:cNvSpPr>
          <p:nvPr>
            <p:ph type="sldNum" sz="quarter" idx="4"/>
          </p:nvPr>
        </p:nvSpPr>
        <p:spPr>
          <a:xfrm>
            <a:off x="7589520" y="6480969"/>
            <a:ext cx="502920" cy="301752"/>
          </a:xfrm>
          <a:prstGeom prst="rect">
            <a:avLst/>
          </a:prstGeom>
        </p:spPr>
        <p:txBody>
          <a:bodyPr vert="horz" anchor="b"/>
          <a:lstStyle>
            <a:lvl1pPr algn="ctr" eaLnBrk="1" latinLnBrk="0" hangingPunct="1">
              <a:defRPr kumimoji="0" sz="1200">
                <a:solidFill>
                  <a:schemeClr val="tx1"/>
                </a:solidFill>
              </a:defRPr>
            </a:lvl1pPr>
          </a:lstStyle>
          <a:p>
            <a:fld id="{FA318438-30C4-49D6-B5D1-B5448CE4179D}" type="slidenum">
              <a:rPr lang="en-IN" smtClean="0"/>
              <a:t>‹#›</a:t>
            </a:fld>
            <a:endParaRPr lang="en-IN"/>
          </a:p>
        </p:txBody>
      </p:sp>
    </p:spTree>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marL="484632" algn="l" rtl="0" eaLnBrk="1" latinLnBrk="0" hangingPunct="1">
        <a:spcBef>
          <a:spcPct val="0"/>
        </a:spcBef>
        <a:buNone/>
        <a:defRPr kumimoji="0" sz="4200" kern="120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defRPr>
      </a:lvl1pPr>
    </p:titleStyle>
    <p:bodyStyle>
      <a:lvl1pPr marL="448056"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822960" indent="-285750" algn="l" rtl="0" eaLnBrk="1" latinLnBrk="0" hangingPunct="1">
        <a:spcBef>
          <a:spcPct val="20000"/>
        </a:spcBef>
        <a:buClr>
          <a:schemeClr val="accent1"/>
        </a:buClr>
        <a:buSzPct val="95000"/>
        <a:buFont typeface="Verdana"/>
        <a:buChar char="›"/>
        <a:defRPr kumimoji="0" sz="2600" kern="1200">
          <a:solidFill>
            <a:schemeClr val="tx1"/>
          </a:solidFill>
          <a:latin typeface="+mn-lt"/>
          <a:ea typeface="+mn-ea"/>
          <a:cs typeface="+mn-cs"/>
        </a:defRPr>
      </a:lvl2pPr>
      <a:lvl3pPr marL="1106424" indent="-228600" algn="l" rtl="0" eaLnBrk="1" latinLnBrk="0" hangingPunct="1">
        <a:spcBef>
          <a:spcPct val="20000"/>
        </a:spcBef>
        <a:buClr>
          <a:schemeClr val="accent1"/>
        </a:buClr>
        <a:buFont typeface="Wingdings 2"/>
        <a:buChar char=""/>
        <a:defRPr kumimoji="0" sz="2400" kern="1200">
          <a:solidFill>
            <a:schemeClr val="tx1"/>
          </a:solidFill>
          <a:latin typeface="+mn-lt"/>
          <a:ea typeface="+mn-ea"/>
          <a:cs typeface="+mn-cs"/>
        </a:defRPr>
      </a:lvl3pPr>
      <a:lvl4pPr marL="1371600" indent="-210312" algn="l" rtl="0" eaLnBrk="1" latinLnBrk="0" hangingPunct="1">
        <a:spcBef>
          <a:spcPct val="20000"/>
        </a:spcBef>
        <a:buClr>
          <a:schemeClr val="accent1"/>
        </a:buClr>
        <a:buFont typeface="Wingdings 2"/>
        <a:buChar char=""/>
        <a:defRPr kumimoji="0" sz="2000" kern="1200">
          <a:solidFill>
            <a:schemeClr val="tx1"/>
          </a:solidFill>
          <a:latin typeface="+mn-lt"/>
          <a:ea typeface="+mn-ea"/>
          <a:cs typeface="+mn-cs"/>
        </a:defRPr>
      </a:lvl4pPr>
      <a:lvl5pPr marL="1600200" indent="-210312" algn="l" rtl="0" eaLnBrk="1" latinLnBrk="0" hangingPunct="1">
        <a:spcBef>
          <a:spcPct val="20000"/>
        </a:spcBef>
        <a:buClr>
          <a:schemeClr val="accent1">
            <a:tint val="75000"/>
          </a:schemeClr>
        </a:buClr>
        <a:buFont typeface="Wingdings 2"/>
        <a:buChar char=""/>
        <a:defRPr kumimoji="0" sz="1900" kern="1200">
          <a:solidFill>
            <a:schemeClr val="tx1"/>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kumimoji="0"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EV –Charging and Rental</a:t>
            </a:r>
            <a:endParaRPr lang="en-IN" dirty="0"/>
          </a:p>
        </p:txBody>
      </p:sp>
      <p:sp>
        <p:nvSpPr>
          <p:cNvPr id="3" name="Subtitle 2"/>
          <p:cNvSpPr>
            <a:spLocks noGrp="1"/>
          </p:cNvSpPr>
          <p:nvPr>
            <p:ph type="subTitle" idx="1"/>
          </p:nvPr>
        </p:nvSpPr>
        <p:spPr/>
        <p:txBody>
          <a:bodyPr/>
          <a:lstStyle/>
          <a:p>
            <a:r>
              <a:rPr lang="en-US" dirty="0" smtClean="0"/>
              <a:t>Mini Project II</a:t>
            </a:r>
            <a:endParaRPr lang="en-IN" dirty="0"/>
          </a:p>
        </p:txBody>
      </p:sp>
    </p:spTree>
    <p:extLst>
      <p:ext uri="{BB962C8B-B14F-4D97-AF65-F5344CB8AC3E}">
        <p14:creationId xmlns:p14="http://schemas.microsoft.com/office/powerpoint/2010/main" val="37462007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User-Panel</a:t>
            </a:r>
            <a:endParaRPr lang="en-IN"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2139236"/>
            <a:ext cx="8229600" cy="4059078"/>
          </a:xfrm>
        </p:spPr>
      </p:pic>
    </p:spTree>
    <p:extLst>
      <p:ext uri="{BB962C8B-B14F-4D97-AF65-F5344CB8AC3E}">
        <p14:creationId xmlns:p14="http://schemas.microsoft.com/office/powerpoint/2010/main" val="41124847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Car Booking</a:t>
            </a:r>
            <a:endParaRPr lang="en-IN" dirty="0"/>
          </a:p>
        </p:txBody>
      </p:sp>
      <p:sp>
        <p:nvSpPr>
          <p:cNvPr id="7" name="Text Placeholder 6"/>
          <p:cNvSpPr>
            <a:spLocks noGrp="1"/>
          </p:cNvSpPr>
          <p:nvPr>
            <p:ph type="body" idx="1"/>
          </p:nvPr>
        </p:nvSpPr>
        <p:spPr>
          <a:xfrm>
            <a:off x="-1044624" y="332656"/>
            <a:ext cx="581024" cy="3017520"/>
          </a:xfrm>
        </p:spPr>
        <p:txBody>
          <a:bodyPr/>
          <a:lstStyle/>
          <a:p>
            <a:endParaRPr lang="en-IN" dirty="0"/>
          </a:p>
        </p:txBody>
      </p:sp>
      <p:sp>
        <p:nvSpPr>
          <p:cNvPr id="9" name="Text Placeholder 8"/>
          <p:cNvSpPr>
            <a:spLocks noGrp="1"/>
          </p:cNvSpPr>
          <p:nvPr>
            <p:ph type="body" sz="half" idx="3"/>
          </p:nvPr>
        </p:nvSpPr>
        <p:spPr>
          <a:xfrm>
            <a:off x="-1260648" y="3284984"/>
            <a:ext cx="581024" cy="3017520"/>
          </a:xfrm>
        </p:spPr>
        <p:txBody>
          <a:bodyPr/>
          <a:lstStyle/>
          <a:p>
            <a:endParaRPr lang="en-IN" dirty="0"/>
          </a:p>
        </p:txBody>
      </p:sp>
      <p:pic>
        <p:nvPicPr>
          <p:cNvPr id="12" name="Content Placeholder 11"/>
          <p:cNvPicPr>
            <a:picLocks noGrp="1" noChangeAspect="1"/>
          </p:cNvPicPr>
          <p:nvPr>
            <p:ph sz="quarter" idx="2"/>
          </p:nvPr>
        </p:nvPicPr>
        <p:blipFill>
          <a:blip r:embed="rId2" cstate="print">
            <a:extLst>
              <a:ext uri="{28A0092B-C50C-407E-A947-70E740481C1C}">
                <a14:useLocalDpi xmlns:a14="http://schemas.microsoft.com/office/drawing/2010/main" val="0"/>
              </a:ext>
            </a:extLst>
          </a:blip>
          <a:stretch>
            <a:fillRect/>
          </a:stretch>
        </p:blipFill>
        <p:spPr>
          <a:xfrm>
            <a:off x="2195736" y="193607"/>
            <a:ext cx="6315003" cy="3114744"/>
          </a:xfrm>
        </p:spPr>
      </p:pic>
      <p:pic>
        <p:nvPicPr>
          <p:cNvPr id="13" name="Content Placeholder 12"/>
          <p:cNvPicPr>
            <a:picLocks noGrp="1" noChangeAspect="1"/>
          </p:cNvPicPr>
          <p:nvPr>
            <p:ph sz="quarter" idx="4"/>
          </p:nvPr>
        </p:nvPicPr>
        <p:blipFill>
          <a:blip r:embed="rId3" cstate="print">
            <a:extLst>
              <a:ext uri="{28A0092B-C50C-407E-A947-70E740481C1C}">
                <a14:useLocalDpi xmlns:a14="http://schemas.microsoft.com/office/drawing/2010/main" val="0"/>
              </a:ext>
            </a:extLst>
          </a:blip>
          <a:stretch>
            <a:fillRect/>
          </a:stretch>
        </p:blipFill>
        <p:spPr>
          <a:xfrm>
            <a:off x="2233221" y="3427413"/>
            <a:ext cx="6274291" cy="3097931"/>
          </a:xfrm>
        </p:spPr>
      </p:pic>
    </p:spTree>
    <p:extLst>
      <p:ext uri="{BB962C8B-B14F-4D97-AF65-F5344CB8AC3E}">
        <p14:creationId xmlns:p14="http://schemas.microsoft.com/office/powerpoint/2010/main" val="236808117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Charging Station Booking</a:t>
            </a:r>
            <a:endParaRPr lang="en-IN" dirty="0"/>
          </a:p>
        </p:txBody>
      </p:sp>
      <p:sp>
        <p:nvSpPr>
          <p:cNvPr id="3" name="Text Placeholder 2"/>
          <p:cNvSpPr>
            <a:spLocks noGrp="1"/>
          </p:cNvSpPr>
          <p:nvPr>
            <p:ph type="body" idx="1"/>
          </p:nvPr>
        </p:nvSpPr>
        <p:spPr>
          <a:xfrm>
            <a:off x="-828600" y="116632"/>
            <a:ext cx="581024" cy="3017520"/>
          </a:xfrm>
        </p:spPr>
        <p:txBody>
          <a:bodyPr/>
          <a:lstStyle/>
          <a:p>
            <a:endParaRPr lang="en-IN" dirty="0"/>
          </a:p>
        </p:txBody>
      </p:sp>
      <p:sp>
        <p:nvSpPr>
          <p:cNvPr id="4" name="Text Placeholder 3"/>
          <p:cNvSpPr>
            <a:spLocks noGrp="1"/>
          </p:cNvSpPr>
          <p:nvPr>
            <p:ph type="body" sz="half" idx="3"/>
          </p:nvPr>
        </p:nvSpPr>
        <p:spPr>
          <a:xfrm>
            <a:off x="-828600" y="3284984"/>
            <a:ext cx="581024" cy="3017520"/>
          </a:xfrm>
        </p:spPr>
        <p:txBody>
          <a:bodyPr/>
          <a:lstStyle/>
          <a:p>
            <a:endParaRPr lang="en-IN" dirty="0"/>
          </a:p>
        </p:txBody>
      </p:sp>
      <p:pic>
        <p:nvPicPr>
          <p:cNvPr id="7" name="Content Placeholder 6"/>
          <p:cNvPicPr>
            <a:picLocks noGrp="1" noChangeAspect="1"/>
          </p:cNvPicPr>
          <p:nvPr>
            <p:ph sz="quarter" idx="2"/>
          </p:nvPr>
        </p:nvPicPr>
        <p:blipFill>
          <a:blip r:embed="rId2" cstate="print">
            <a:extLst>
              <a:ext uri="{28A0092B-C50C-407E-A947-70E740481C1C}">
                <a14:useLocalDpi xmlns:a14="http://schemas.microsoft.com/office/drawing/2010/main" val="0"/>
              </a:ext>
            </a:extLst>
          </a:blip>
          <a:stretch>
            <a:fillRect/>
          </a:stretch>
        </p:blipFill>
        <p:spPr>
          <a:xfrm>
            <a:off x="2123728" y="158091"/>
            <a:ext cx="6387011" cy="3150260"/>
          </a:xfrm>
        </p:spPr>
      </p:pic>
      <p:pic>
        <p:nvPicPr>
          <p:cNvPr id="8" name="Content Placeholder 7"/>
          <p:cNvPicPr>
            <a:picLocks noGrp="1" noChangeAspect="1"/>
          </p:cNvPicPr>
          <p:nvPr>
            <p:ph sz="quarter" idx="4"/>
          </p:nvPr>
        </p:nvPicPr>
        <p:blipFill>
          <a:blip r:embed="rId3" cstate="print">
            <a:extLst>
              <a:ext uri="{28A0092B-C50C-407E-A947-70E740481C1C}">
                <a14:useLocalDpi xmlns:a14="http://schemas.microsoft.com/office/drawing/2010/main" val="0"/>
              </a:ext>
            </a:extLst>
          </a:blip>
          <a:stretch>
            <a:fillRect/>
          </a:stretch>
        </p:blipFill>
        <p:spPr>
          <a:xfrm>
            <a:off x="2094465" y="3427413"/>
            <a:ext cx="6406613" cy="3169939"/>
          </a:xfrm>
        </p:spPr>
      </p:pic>
    </p:spTree>
    <p:extLst>
      <p:ext uri="{BB962C8B-B14F-4D97-AF65-F5344CB8AC3E}">
        <p14:creationId xmlns:p14="http://schemas.microsoft.com/office/powerpoint/2010/main" val="307815359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Client Panel</a:t>
            </a:r>
            <a:endParaRPr lang="en-IN" dirty="0"/>
          </a:p>
        </p:txBody>
      </p:sp>
      <p:pic>
        <p:nvPicPr>
          <p:cNvPr id="9" name="Content Placeholder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7504" y="1412776"/>
            <a:ext cx="8905574" cy="4392488"/>
          </a:xfrm>
        </p:spPr>
      </p:pic>
    </p:spTree>
    <p:extLst>
      <p:ext uri="{BB962C8B-B14F-4D97-AF65-F5344CB8AC3E}">
        <p14:creationId xmlns:p14="http://schemas.microsoft.com/office/powerpoint/2010/main" val="68907998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Admin Panel</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7504" y="1556792"/>
            <a:ext cx="8826507" cy="4353490"/>
          </a:xfrm>
        </p:spPr>
      </p:pic>
    </p:spTree>
    <p:extLst>
      <p:ext uri="{BB962C8B-B14F-4D97-AF65-F5344CB8AC3E}">
        <p14:creationId xmlns:p14="http://schemas.microsoft.com/office/powerpoint/2010/main" val="62118348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Thank You</a:t>
            </a:r>
            <a:endParaRPr lang="en-IN" dirty="0"/>
          </a:p>
        </p:txBody>
      </p:sp>
      <p:sp>
        <p:nvSpPr>
          <p:cNvPr id="7" name="Text Placeholder 6"/>
          <p:cNvSpPr>
            <a:spLocks noGrp="1"/>
          </p:cNvSpPr>
          <p:nvPr>
            <p:ph type="body" idx="1"/>
          </p:nvPr>
        </p:nvSpPr>
        <p:spPr/>
        <p:txBody>
          <a:bodyPr/>
          <a:lstStyle/>
          <a:p>
            <a:r>
              <a:rPr lang="en-US" dirty="0" smtClean="0"/>
              <a:t>Submitted by:</a:t>
            </a:r>
            <a:endParaRPr lang="en-IN" dirty="0"/>
          </a:p>
        </p:txBody>
      </p:sp>
      <p:sp>
        <p:nvSpPr>
          <p:cNvPr id="9" name="Text Placeholder 8"/>
          <p:cNvSpPr>
            <a:spLocks noGrp="1"/>
          </p:cNvSpPr>
          <p:nvPr>
            <p:ph type="body" sz="half" idx="3"/>
          </p:nvPr>
        </p:nvSpPr>
        <p:spPr/>
        <p:txBody>
          <a:bodyPr/>
          <a:lstStyle/>
          <a:p>
            <a:r>
              <a:rPr lang="en-US" dirty="0" smtClean="0"/>
              <a:t>Submitted To:</a:t>
            </a:r>
            <a:endParaRPr lang="en-IN" dirty="0"/>
          </a:p>
        </p:txBody>
      </p:sp>
      <p:sp>
        <p:nvSpPr>
          <p:cNvPr id="8" name="Content Placeholder 7"/>
          <p:cNvSpPr>
            <a:spLocks noGrp="1"/>
          </p:cNvSpPr>
          <p:nvPr>
            <p:ph sz="quarter" idx="2"/>
          </p:nvPr>
        </p:nvSpPr>
        <p:spPr/>
        <p:txBody>
          <a:bodyPr/>
          <a:lstStyle/>
          <a:p>
            <a:r>
              <a:rPr lang="en-US" dirty="0" err="1" smtClean="0"/>
              <a:t>Shakya</a:t>
            </a:r>
            <a:r>
              <a:rPr lang="en-US" dirty="0" smtClean="0"/>
              <a:t> </a:t>
            </a:r>
            <a:r>
              <a:rPr lang="en-US" dirty="0" err="1" smtClean="0"/>
              <a:t>Vaibhav</a:t>
            </a:r>
            <a:r>
              <a:rPr lang="en-US" dirty="0" smtClean="0"/>
              <a:t> (201500639)</a:t>
            </a:r>
          </a:p>
          <a:p>
            <a:r>
              <a:rPr lang="en-US" dirty="0" err="1" smtClean="0"/>
              <a:t>Himanshu</a:t>
            </a:r>
            <a:r>
              <a:rPr lang="en-US" dirty="0" smtClean="0"/>
              <a:t> </a:t>
            </a:r>
            <a:r>
              <a:rPr lang="en-US" dirty="0" err="1" smtClean="0"/>
              <a:t>Dubey</a:t>
            </a:r>
            <a:r>
              <a:rPr lang="en-US" dirty="0" smtClean="0"/>
              <a:t> (</a:t>
            </a:r>
            <a:r>
              <a:rPr lang="en-IN" dirty="0"/>
              <a:t>201500293 </a:t>
            </a:r>
            <a:r>
              <a:rPr lang="en-US" dirty="0" smtClean="0"/>
              <a:t>)</a:t>
            </a:r>
          </a:p>
          <a:p>
            <a:r>
              <a:rPr lang="en-US" dirty="0" err="1" smtClean="0"/>
              <a:t>Mayank</a:t>
            </a:r>
            <a:r>
              <a:rPr lang="en-US" dirty="0" smtClean="0"/>
              <a:t> Kumar </a:t>
            </a:r>
            <a:r>
              <a:rPr lang="en-US" dirty="0" err="1" smtClean="0"/>
              <a:t>Srivastva</a:t>
            </a:r>
            <a:r>
              <a:rPr lang="en-US" dirty="0" smtClean="0"/>
              <a:t> (</a:t>
            </a:r>
            <a:r>
              <a:rPr lang="en-IN" dirty="0"/>
              <a:t>2115990010 </a:t>
            </a:r>
            <a:r>
              <a:rPr lang="en-US" dirty="0" smtClean="0"/>
              <a:t>)</a:t>
            </a:r>
          </a:p>
          <a:p>
            <a:r>
              <a:rPr lang="en-US" dirty="0" smtClean="0"/>
              <a:t>Aryan Kumar Singh (</a:t>
            </a:r>
            <a:r>
              <a:rPr lang="en-IN" dirty="0"/>
              <a:t>201500153</a:t>
            </a:r>
            <a:r>
              <a:rPr lang="en-US" dirty="0" smtClean="0"/>
              <a:t>)</a:t>
            </a:r>
            <a:endParaRPr lang="en-IN" dirty="0"/>
          </a:p>
        </p:txBody>
      </p:sp>
      <p:sp>
        <p:nvSpPr>
          <p:cNvPr id="10" name="Content Placeholder 9"/>
          <p:cNvSpPr>
            <a:spLocks noGrp="1"/>
          </p:cNvSpPr>
          <p:nvPr>
            <p:ph sz="quarter" idx="4"/>
          </p:nvPr>
        </p:nvSpPr>
        <p:spPr/>
        <p:txBody>
          <a:bodyPr/>
          <a:lstStyle/>
          <a:p>
            <a:r>
              <a:rPr lang="en-US" dirty="0" smtClean="0"/>
              <a:t>Ms. </a:t>
            </a:r>
            <a:r>
              <a:rPr lang="en-US" dirty="0" err="1" smtClean="0"/>
              <a:t>Madhu</a:t>
            </a:r>
            <a:r>
              <a:rPr lang="en-US" dirty="0" smtClean="0"/>
              <a:t> (Technical Trainer)</a:t>
            </a:r>
            <a:endParaRPr lang="en-IN" dirty="0"/>
          </a:p>
        </p:txBody>
      </p:sp>
    </p:spTree>
    <p:extLst>
      <p:ext uri="{BB962C8B-B14F-4D97-AF65-F5344CB8AC3E}">
        <p14:creationId xmlns:p14="http://schemas.microsoft.com/office/powerpoint/2010/main" val="9731508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Project Description </a:t>
            </a:r>
          </a:p>
        </p:txBody>
      </p:sp>
      <p:sp>
        <p:nvSpPr>
          <p:cNvPr id="3" name="Content Placeholder 2"/>
          <p:cNvSpPr>
            <a:spLocks noGrp="1"/>
          </p:cNvSpPr>
          <p:nvPr>
            <p:ph idx="1"/>
          </p:nvPr>
        </p:nvSpPr>
        <p:spPr>
          <a:xfrm>
            <a:off x="457200" y="1882808"/>
            <a:ext cx="8219256" cy="4714544"/>
          </a:xfrm>
        </p:spPr>
        <p:txBody>
          <a:bodyPr/>
          <a:lstStyle/>
          <a:p>
            <a:r>
              <a:rPr lang="en-US" dirty="0"/>
              <a:t>The EV charging station and car booking project is a comprehensive solution designed to make it easier for people to transition to electric vehicles. The project includes the development of a platform that allows users to find and book electric cars and charging stations in their area.</a:t>
            </a:r>
            <a:endParaRPr lang="en-IN" dirty="0"/>
          </a:p>
        </p:txBody>
      </p:sp>
    </p:spTree>
    <p:extLst>
      <p:ext uri="{BB962C8B-B14F-4D97-AF65-F5344CB8AC3E}">
        <p14:creationId xmlns:p14="http://schemas.microsoft.com/office/powerpoint/2010/main" val="10517333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a:t>
            </a:r>
            <a:endParaRPr lang="en-IN" dirty="0"/>
          </a:p>
        </p:txBody>
      </p:sp>
      <p:sp>
        <p:nvSpPr>
          <p:cNvPr id="3" name="Content Placeholder 2"/>
          <p:cNvSpPr>
            <a:spLocks noGrp="1"/>
          </p:cNvSpPr>
          <p:nvPr>
            <p:ph idx="1"/>
          </p:nvPr>
        </p:nvSpPr>
        <p:spPr/>
        <p:txBody>
          <a:bodyPr/>
          <a:lstStyle/>
          <a:p>
            <a:r>
              <a:rPr lang="en-US" dirty="0"/>
              <a:t>The EV charging station and car booking project will involve several stages of work, including</a:t>
            </a:r>
            <a:r>
              <a:rPr lang="en-US" dirty="0" smtClean="0"/>
              <a:t>:</a:t>
            </a:r>
          </a:p>
          <a:p>
            <a:pPr marL="578358" indent="-514350">
              <a:buFont typeface="+mj-lt"/>
              <a:buAutoNum type="arabicPeriod"/>
            </a:pPr>
            <a:r>
              <a:rPr lang="en-US" dirty="0" smtClean="0"/>
              <a:t>Research and Planning</a:t>
            </a:r>
          </a:p>
          <a:p>
            <a:pPr marL="578358" indent="-514350">
              <a:buFont typeface="+mj-lt"/>
              <a:buAutoNum type="arabicPeriod"/>
            </a:pPr>
            <a:r>
              <a:rPr lang="en-US" dirty="0" smtClean="0"/>
              <a:t>Platform Development</a:t>
            </a:r>
          </a:p>
          <a:p>
            <a:pPr marL="578358" indent="-514350">
              <a:buFont typeface="+mj-lt"/>
              <a:buAutoNum type="arabicPeriod"/>
            </a:pPr>
            <a:r>
              <a:rPr lang="en-US" dirty="0" smtClean="0"/>
              <a:t>Ongoing Maintenance and updates</a:t>
            </a:r>
          </a:p>
          <a:p>
            <a:r>
              <a:rPr lang="en-US" dirty="0"/>
              <a:t>Overall, the EV charging station and car booking project will involve a significant amount of work across several stages.</a:t>
            </a:r>
            <a:endParaRPr lang="en-IN" dirty="0"/>
          </a:p>
        </p:txBody>
      </p:sp>
    </p:spTree>
    <p:extLst>
      <p:ext uri="{BB962C8B-B14F-4D97-AF65-F5344CB8AC3E}">
        <p14:creationId xmlns:p14="http://schemas.microsoft.com/office/powerpoint/2010/main" val="3295736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a:t>
            </a:r>
            <a:endParaRPr lang="en-IN" dirty="0"/>
          </a:p>
        </p:txBody>
      </p:sp>
      <p:sp>
        <p:nvSpPr>
          <p:cNvPr id="3" name="Content Placeholder 2"/>
          <p:cNvSpPr>
            <a:spLocks noGrp="1"/>
          </p:cNvSpPr>
          <p:nvPr>
            <p:ph idx="1"/>
          </p:nvPr>
        </p:nvSpPr>
        <p:spPr/>
        <p:txBody>
          <a:bodyPr/>
          <a:lstStyle/>
          <a:p>
            <a:r>
              <a:rPr lang="en-IN" dirty="0"/>
              <a:t>Research and planning</a:t>
            </a:r>
            <a:r>
              <a:rPr lang="en-IN" dirty="0" smtClean="0"/>
              <a:t>:</a:t>
            </a:r>
          </a:p>
          <a:p>
            <a:pPr marL="64008" indent="0">
              <a:buNone/>
            </a:pPr>
            <a:r>
              <a:rPr lang="en-US" dirty="0"/>
              <a:t>	The project team will conduct extensive research on electric vehicles and the charging process, as well as the needs and preferences of potential users. This research will inform the development of the platform and the selection of charging station locations. </a:t>
            </a:r>
            <a:endParaRPr lang="en-IN" dirty="0"/>
          </a:p>
        </p:txBody>
      </p:sp>
    </p:spTree>
    <p:extLst>
      <p:ext uri="{BB962C8B-B14F-4D97-AF65-F5344CB8AC3E}">
        <p14:creationId xmlns:p14="http://schemas.microsoft.com/office/powerpoint/2010/main" val="21329778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a:t>
            </a:r>
            <a:endParaRPr lang="en-IN" dirty="0"/>
          </a:p>
        </p:txBody>
      </p:sp>
      <p:sp>
        <p:nvSpPr>
          <p:cNvPr id="3" name="Content Placeholder 2"/>
          <p:cNvSpPr>
            <a:spLocks noGrp="1"/>
          </p:cNvSpPr>
          <p:nvPr>
            <p:ph idx="1"/>
          </p:nvPr>
        </p:nvSpPr>
        <p:spPr/>
        <p:txBody>
          <a:bodyPr/>
          <a:lstStyle/>
          <a:p>
            <a:r>
              <a:rPr lang="en-IN" dirty="0"/>
              <a:t>Platform development</a:t>
            </a:r>
            <a:r>
              <a:rPr lang="en-IN" dirty="0" smtClean="0"/>
              <a:t>:</a:t>
            </a:r>
          </a:p>
          <a:p>
            <a:pPr marL="64008" indent="0">
              <a:buNone/>
            </a:pPr>
            <a:r>
              <a:rPr lang="en-US" dirty="0"/>
              <a:t>	The team will work to develop a user-friendly platform that shows real-time availability of electric cars and charging stations. The platform will also allow users to reserve electric cars and charging stations directly from the platform. </a:t>
            </a:r>
            <a:endParaRPr lang="en-IN" dirty="0"/>
          </a:p>
        </p:txBody>
      </p:sp>
    </p:spTree>
    <p:extLst>
      <p:ext uri="{BB962C8B-B14F-4D97-AF65-F5344CB8AC3E}">
        <p14:creationId xmlns:p14="http://schemas.microsoft.com/office/powerpoint/2010/main" val="27394542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a:t>
            </a:r>
            <a:endParaRPr lang="en-IN" dirty="0"/>
          </a:p>
        </p:txBody>
      </p:sp>
      <p:sp>
        <p:nvSpPr>
          <p:cNvPr id="3" name="Content Placeholder 2"/>
          <p:cNvSpPr>
            <a:spLocks noGrp="1"/>
          </p:cNvSpPr>
          <p:nvPr>
            <p:ph idx="1"/>
          </p:nvPr>
        </p:nvSpPr>
        <p:spPr/>
        <p:txBody>
          <a:bodyPr/>
          <a:lstStyle/>
          <a:p>
            <a:r>
              <a:rPr lang="en-IN" dirty="0" smtClean="0"/>
              <a:t>On-going </a:t>
            </a:r>
            <a:r>
              <a:rPr lang="en-IN" dirty="0"/>
              <a:t>maintenance and updates</a:t>
            </a:r>
            <a:r>
              <a:rPr lang="en-IN" dirty="0" smtClean="0"/>
              <a:t>:</a:t>
            </a:r>
          </a:p>
          <a:p>
            <a:pPr marL="537210" lvl="1" indent="0">
              <a:buNone/>
            </a:pPr>
            <a:r>
              <a:rPr lang="en-US" dirty="0"/>
              <a:t>	The team will continue to maintain and update the platform and charging infrastructure to ensure that they remain functional and up-to-date with the latest technology and user needs.</a:t>
            </a:r>
            <a:endParaRPr lang="en-IN" dirty="0"/>
          </a:p>
        </p:txBody>
      </p:sp>
    </p:spTree>
    <p:extLst>
      <p:ext uri="{BB962C8B-B14F-4D97-AF65-F5344CB8AC3E}">
        <p14:creationId xmlns:p14="http://schemas.microsoft.com/office/powerpoint/2010/main" val="12249928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Flow Diagram</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71600" y="1268760"/>
            <a:ext cx="7296472" cy="5472354"/>
          </a:xfrm>
        </p:spPr>
      </p:pic>
    </p:spTree>
    <p:extLst>
      <p:ext uri="{BB962C8B-B14F-4D97-AF65-F5344CB8AC3E}">
        <p14:creationId xmlns:p14="http://schemas.microsoft.com/office/powerpoint/2010/main" val="31297095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Screenshots</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484785"/>
            <a:ext cx="8229600" cy="4680520"/>
          </a:xfrm>
        </p:spPr>
      </p:pic>
    </p:spTree>
    <p:extLst>
      <p:ext uri="{BB962C8B-B14F-4D97-AF65-F5344CB8AC3E}">
        <p14:creationId xmlns:p14="http://schemas.microsoft.com/office/powerpoint/2010/main" val="3491089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Login Page</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279" y="1844824"/>
            <a:ext cx="8826507" cy="4353490"/>
          </a:xfrm>
        </p:spPr>
      </p:pic>
    </p:spTree>
    <p:extLst>
      <p:ext uri="{BB962C8B-B14F-4D97-AF65-F5344CB8AC3E}">
        <p14:creationId xmlns:p14="http://schemas.microsoft.com/office/powerpoint/2010/main" val="82731950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Verve">
  <a:themeElements>
    <a:clrScheme name="NewsPrint">
      <a:dk1>
        <a:sysClr val="windowText" lastClr="000000"/>
      </a:dk1>
      <a:lt1>
        <a:sysClr val="window" lastClr="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fontScheme name="Ver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1200"/>
                <a:satMod val="150000"/>
              </a:schemeClr>
              <a:schemeClr val="phClr">
                <a:tint val="90000"/>
                <a:satMod val="150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Verve</Template>
  <TotalTime>41</TotalTime>
  <Words>175</Words>
  <Application>Microsoft Office PowerPoint</Application>
  <PresentationFormat>On-screen Show (4:3)</PresentationFormat>
  <Paragraphs>35</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Verve</vt:lpstr>
      <vt:lpstr>EV –Charging and Rental</vt:lpstr>
      <vt:lpstr>Project Description </vt:lpstr>
      <vt:lpstr>Working</vt:lpstr>
      <vt:lpstr>Working</vt:lpstr>
      <vt:lpstr>Working</vt:lpstr>
      <vt:lpstr>Working</vt:lpstr>
      <vt:lpstr>Data Flow Diagram</vt:lpstr>
      <vt:lpstr>Screenshots</vt:lpstr>
      <vt:lpstr>Login Page</vt:lpstr>
      <vt:lpstr>User-Panel</vt:lpstr>
      <vt:lpstr>Car Booking</vt:lpstr>
      <vt:lpstr>Charging Station Booking</vt:lpstr>
      <vt:lpstr>Client Panel</vt:lpstr>
      <vt:lpstr>Admin Panel</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 –Charging and Rental</dc:title>
  <dc:creator>Lenovo</dc:creator>
  <cp:lastModifiedBy>Lenovo</cp:lastModifiedBy>
  <cp:revision>4</cp:revision>
  <dcterms:created xsi:type="dcterms:W3CDTF">2023-04-25T18:22:28Z</dcterms:created>
  <dcterms:modified xsi:type="dcterms:W3CDTF">2023-04-25T19:03:47Z</dcterms:modified>
</cp:coreProperties>
</file>