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8" r:id="rId5"/>
    <p:sldId id="27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layfair Displ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orAciAJXBw0g75LbHQTKCsDe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79"/>
  </p:normalViewPr>
  <p:slideViewPr>
    <p:cSldViewPr snapToGrid="0">
      <p:cViewPr varScale="1">
        <p:scale>
          <a:sx n="132" d="100"/>
          <a:sy n="13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3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9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3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9A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606825" y="1751675"/>
            <a:ext cx="90321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000" b="1" dirty="0">
                <a:latin typeface="Playfair Display"/>
                <a:ea typeface="Playfair Display"/>
                <a:cs typeface="Playfair Display"/>
                <a:sym typeface="Playfair Display"/>
              </a:rPr>
              <a:t>Python Lecture 3</a:t>
            </a:r>
            <a:endParaRPr sz="70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43500" y="5289475"/>
            <a:ext cx="784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layfair Display"/>
                <a:ea typeface="Playfair Display"/>
                <a:cs typeface="Playfair Display"/>
                <a:sym typeface="Playfair Display"/>
              </a:rPr>
              <a:t>Tanay Bhadra (message on Slack if you have questions!)</a:t>
            </a: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layfair Display"/>
                <a:ea typeface="Playfair Display"/>
                <a:cs typeface="Playfair Display"/>
                <a:sym typeface="Playfair Display"/>
              </a:rPr>
              <a:t>Curriculum Manager</a:t>
            </a: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layfair Display"/>
                <a:ea typeface="Playfair Display"/>
                <a:cs typeface="Playfair Display"/>
                <a:sym typeface="Playfair Display"/>
              </a:rPr>
              <a:t>ULAB Physics and Astronomy</a:t>
            </a:r>
            <a:endParaRPr sz="24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150" y="3104800"/>
            <a:ext cx="3215425" cy="32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624050" y="3326125"/>
            <a:ext cx="308700" cy="30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9664477" y="3366073"/>
            <a:ext cx="187500" cy="188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 rot="-8469448">
            <a:off x="10519489" y="5730515"/>
            <a:ext cx="308523" cy="3085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"/>
          <p:cNvSpPr/>
          <p:nvPr/>
        </p:nvSpPr>
        <p:spPr>
          <a:xfrm rot="-8470106">
            <a:off x="10583135" y="5818497"/>
            <a:ext cx="187550" cy="18881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Goal of this Lecture</a:t>
            </a:r>
            <a:endParaRPr lang="en-US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ECCB7C98-3DD2-C455-C0F6-FF611BE1B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Playfair Display"/>
              </a:rPr>
              <a:t>Understand: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Functions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Conditionals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Loops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Playfair Display"/>
            </a:endParaRP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endParaRPr lang="en-US" dirty="0"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813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Playfair Display"/>
                <a:ea typeface="Playfair Display"/>
                <a:cs typeface="Playfair Display"/>
                <a:sym typeface="Playfair Display"/>
              </a:rPr>
              <a:t>Functions </a:t>
            </a:r>
            <a:endParaRPr lang="en-US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Functions perform repetitive tasks. They react to some input and produce some output. 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Playfair Display"/>
            </a:endParaRP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In other words, if we want to execute a series of statements over and over, we can abstract them away into a function and avoid repeating code.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Playfair Display"/>
            </a:endParaRP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[DEMO]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Python Functions">
            <a:extLst>
              <a:ext uri="{FF2B5EF4-FFF2-40B4-BE49-F238E27FC236}">
                <a16:creationId xmlns:a16="http://schemas.microsoft.com/office/drawing/2014/main" id="{B1786A63-79BC-2CF1-0B21-6A58CDC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0" y="2526364"/>
            <a:ext cx="3987765" cy="18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Conditional Statements in Python – Real Python">
            <a:extLst>
              <a:ext uri="{FF2B5EF4-FFF2-40B4-BE49-F238E27FC236}">
                <a16:creationId xmlns:a16="http://schemas.microsoft.com/office/drawing/2014/main" id="{F4747892-C3C4-D0C8-ABE3-475B7581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2178159"/>
            <a:ext cx="4777381" cy="232897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Arc 206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Playfair Display"/>
                <a:ea typeface="Playfair Display"/>
                <a:cs typeface="Playfair Display"/>
                <a:sym typeface="Playfair Display"/>
              </a:rPr>
              <a:t>Conditionals</a:t>
            </a:r>
            <a:endParaRPr lang="en-US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Conditionals are also known as control statements because they literally control the flow of your code. It has a simple structure: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Playfair Display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Playfair Display"/>
              </a:rPr>
              <a:t>Check if an expression is true.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Playfair Display"/>
              </a:rPr>
              <a:t>If expression is true, do a series of actions.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Playfair Display"/>
              </a:rPr>
              <a:t>If it is false, do another series of actions.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Playfair Display"/>
                <a:ea typeface="Playfair Display"/>
                <a:cs typeface="Playfair Display"/>
                <a:sym typeface="Playfair Display"/>
              </a:rPr>
              <a:t>Loops</a:t>
            </a:r>
            <a:endParaRPr lang="en-US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Playfair Display"/>
              </a:rPr>
              <a:t>While loops are used to execute a block of statements repeatedly until a given condition is satisfied. When the condition becomes false, the loop stops. The statement after the condition is then executed.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>
                <a:latin typeface="Playfair Display"/>
              </a:rPr>
              <a:t>  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Playfair Display"/>
              </a:rPr>
              <a:t>For loops are used when you want to repeat a process for a number of counts, and you know how many counts this is.  Unlike while loop, where you update count variable, for loop does it for you.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200">
              <a:latin typeface="Playfair Display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Block Arc 15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Arc 15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213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Playfair Display</vt:lpstr>
      <vt:lpstr>Arial</vt:lpstr>
      <vt:lpstr>Office Theme</vt:lpstr>
      <vt:lpstr>Python Lecture 3</vt:lpstr>
      <vt:lpstr>Goal of this Lecture</vt:lpstr>
      <vt:lpstr>Functions </vt:lpstr>
      <vt:lpstr>Conditionals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Lecture 2</dc:title>
  <dc:creator>Tanay Bhadra</dc:creator>
  <cp:lastModifiedBy>Tanay Bhadra</cp:lastModifiedBy>
  <cp:revision>8</cp:revision>
  <dcterms:created xsi:type="dcterms:W3CDTF">2022-09-18T03:04:55Z</dcterms:created>
  <dcterms:modified xsi:type="dcterms:W3CDTF">2022-10-23T03:00:27Z</dcterms:modified>
</cp:coreProperties>
</file>