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/>
    <p:restoredTop sz="94694"/>
  </p:normalViewPr>
  <p:slideViewPr>
    <p:cSldViewPr snapToGrid="0">
      <p:cViewPr varScale="1">
        <p:scale>
          <a:sx n="112" d="100"/>
          <a:sy n="112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65A-73F0-10CA-3BD9-D54B5BE3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BC8B-6B1A-A93D-888A-E720D079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0526-7D97-C9B8-D239-9A7AB00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1D65-C3F5-948E-7435-BAD6FEA2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1878-AA48-0A2E-B0C1-A7D0188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D23-8220-DCA7-25E4-72324109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B2FD-94C8-D7B2-E7F9-E78FC42D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48D6-534B-9CCE-899B-4B40193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1A41-5AAC-4956-B999-41CC7B7C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66A-0AEB-6741-C025-169F568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A04B5-729F-BB04-81BB-3870B3E0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827F-EC5A-25FA-0AF9-A6649FE7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4DA5-284D-48FC-0D7B-799D6F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D280-29CC-BE1E-7362-3A89129B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293C-C1FF-9AF6-B156-856BC308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165-E10D-F4C1-6F79-69CFEB7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CD07-C229-9040-2813-FDC9A2CC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065-DE2E-E5C3-9FE9-723C4A1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7D25-283F-E99A-2B06-5D566E27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4EFC-049A-ACC0-55EA-E493F181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1B0-4954-1563-407A-00827989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38D9-33AF-B98E-912D-4E5C62FD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AC96-29E5-0444-C403-4FC0712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B77-DDF0-A4E6-2D6A-966CA29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036-9667-5D03-72AA-BA1E137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A3DD-A400-8E2E-B88D-9144D8D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7FFA-D1D6-D273-6982-84FD0944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1E83-F3BF-AE71-A3A1-87C58235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044E-3248-88B3-A85D-A3783D3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A2CA-D4D1-BE57-AB19-CE41F74F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4813E-73E8-70CC-7AF8-210BA398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C902-EA11-6645-D652-1F773398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6449-9EC9-AE90-7EC3-AA7DC3F66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5ED8-697E-F68F-AA61-AFBAE060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644D0-10D5-F7F9-3262-824A7E81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EA22C-C1D6-CAEE-19F3-2DD2ED92C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EF98B-F6D9-63E8-A559-AF851AD8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0E51D-FEB7-82BF-2618-DF80593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E3230-E9F7-71BD-2340-FABB650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6EA-1199-61E2-A330-F4E97DE7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BDCD2-2CF1-7D2D-6B67-23B8BCA7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22BEF-A78F-FDD6-18CA-BAE0F6BD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3098-AC40-7CEC-8B29-F8805AA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1AFEA-3EB3-A2D3-AF7C-1053528A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D7A2-639C-F185-F764-405549B6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3F38-34A6-1903-6CA4-33C8B80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1F7-84A4-BD38-3CAD-379D3950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BA66-275F-6B69-A2B2-B278F11C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C97A-DA06-B0D9-3C94-6001619C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2DFF-9FB0-B555-73EC-462A5FCE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2F3C-E001-9847-0140-9697772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09CA-F3C0-405D-7C55-0CE9CA1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111A-56EC-105B-9C4B-CAF0B820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F4383-5313-B507-1755-2CFBFEB4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C168-0454-907E-470D-7AE88638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1CEFB-5DEA-BDE6-6D08-594461BF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3B9F-7C4A-108C-2A05-38635E4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B8EC-7EED-5E65-7733-AE3B092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F2A87-A2EA-9E84-9BA5-9CEA7D4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5774-4D0C-9166-A0EC-9FD1280E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14D3-9A7B-2012-FA3D-E5E9308B0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C37E-C40B-7B4F-85E2-99EAAA2D9709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43EE-B319-1FFC-1EB9-AD4CFC27C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9140-F3EF-F44B-168E-F13F9384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5B9C-4B54-26D0-8090-E9B86F43D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BE07-7510-3803-5927-9F60D3A31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A8E4-7395-E7E6-0B14-9DA9645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7DB-0ED4-4ADE-8436-8DC743AB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what the terminal is.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some useful commands in Terminal.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Python.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what Git is.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back half of this lecture to go through the installation guide.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1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2C37-0D44-0533-332F-69A91E48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Little Info About The Structure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A706-ED29-DC0B-CA81-E12BA8B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are a transcript of what is being said in the lecture / so if you happen to skip a lecture due to any reasons, refer to the note.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If at any point in this lecture, you think you have a question, please feel free to ask. Also please feel free to stop me at any point in the lecture if you need more clarity on the topic.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also have a ‘Go-Do-Your-Homework-Instead Section’ which is just a compilation of interesting facts related to that week’s lecture. Sometimes, I’ll add a fun exercise (for extra practice) that you can do after the lecture material. Feel free to skip it.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07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CCB-B53E-8735-AF32-2F2073BB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DB3C-1D5E-0775-A0E5-84BC90CE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terminal is a program that allows you to interact with your computer by entering commands. If you’re on Mac/Linux, you have a program called Terminal and if you are using Windows, you should ideally have PowerShell.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has a lot of useful commands that you can use to explore the directories (think of them as folders) on your computer.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42172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C14-29B0-1FD0-2C5C-993B8295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B552-7237-3062-F34F-D9A3B0DD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is a high-level programming language with human-readable syntax.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in research (many libraries).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code development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942DF3-9254-22AD-D617-BC8AF0EC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347704"/>
            <a:ext cx="7429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B82-0DBE-2446-2129-02564E5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6F4-2A8C-DE9B-3B7A-949E03C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19025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is a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control system, which means that every developer’s computer stores the entire history of the entire project.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it vs GitHub - Demystifying The Differences | Edureka">
            <a:extLst>
              <a:ext uri="{FF2B5EF4-FFF2-40B4-BE49-F238E27FC236}">
                <a16:creationId xmlns:a16="http://schemas.microsoft.com/office/drawing/2014/main" id="{911034CA-2A99-D613-AEAE-A3F7BBFC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536" y="2928629"/>
            <a:ext cx="5330778" cy="28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302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1</vt:lpstr>
      <vt:lpstr>Goal of this Lecture</vt:lpstr>
      <vt:lpstr>A Little Info About The Structure of Lectures </vt:lpstr>
      <vt:lpstr>Terminal</vt:lpstr>
      <vt:lpstr>Python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Tanay Bhadra</dc:creator>
  <cp:lastModifiedBy>Tanay Bhadra</cp:lastModifiedBy>
  <cp:revision>17</cp:revision>
  <dcterms:created xsi:type="dcterms:W3CDTF">2022-09-18T03:04:55Z</dcterms:created>
  <dcterms:modified xsi:type="dcterms:W3CDTF">2022-09-25T00:44:16Z</dcterms:modified>
</cp:coreProperties>
</file>