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487ecebf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487eceb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487ecebf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487ecebf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487ecebf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487ecebf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487ecebf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487ecebf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487ecebf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487ecebf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487ecebf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487ecebf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487ecebf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487ecebf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487eceb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487eceb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487ecebf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487ecebf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487ecebf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487ecebf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487ecebf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487ecebf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487ecebf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487ecebf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487ecebf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487ecebf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487ecebf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487ecebf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87ecebf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87eceb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kb-production.jupyter-proxy.kaggle.net/static/dist/jupyterlab/www.dbuk.net" TargetMode="External"/><Relationship Id="rId4" Type="http://schemas.openxmlformats.org/officeDocument/2006/relationships/hyperlink" Target="https://kkb-production.jupyter-proxy.kaggle.net/static/dist/jupyterlab/www.dbuk.net" TargetMode="External"/><Relationship Id="rId5" Type="http://schemas.openxmlformats.org/officeDocument/2006/relationships/hyperlink" Target="http://wap" TargetMode="External"/><Relationship Id="rId6" Type="http://schemas.openxmlformats.org/officeDocument/2006/relationships/hyperlink" Target="http://wa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or Ham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p</a:t>
            </a:r>
            <a:r>
              <a:rPr lang="en"/>
              <a:t>erformance</a:t>
            </a:r>
            <a:r>
              <a:rPr lang="en"/>
              <a:t> on validation set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0813"/>
            <a:ext cx="56197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right </a:t>
            </a:r>
            <a:r>
              <a:rPr lang="en"/>
              <a:t>probability</a:t>
            </a:r>
            <a:r>
              <a:rPr lang="en"/>
              <a:t> threshold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50" y="1242650"/>
            <a:ext cx="3617350" cy="32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0025" y="1422575"/>
            <a:ext cx="4547151" cy="28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82275" y="231000"/>
            <a:ext cx="89985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model went wrong ( 5 incorrect predictions out of 558)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25" y="1149225"/>
            <a:ext cx="4792051" cy="353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0" y="832461"/>
            <a:ext cx="9144000" cy="3590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25" y="1009725"/>
            <a:ext cx="8936950" cy="33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r>
              <a:rPr lang="en"/>
              <a:t> on test set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00" y="1315000"/>
            <a:ext cx="5188125" cy="33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948975" y="2157700"/>
            <a:ext cx="174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Split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Metric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of category Encoding (ham as 1 or spam as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Handing Imbalance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Choosing</a:t>
            </a:r>
            <a:r>
              <a:rPr lang="en"/>
              <a:t> right probability threshold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model went wrong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with giving an example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Examples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1: Free entry in 2 a wkly comp to win FA Cup final tkts 21st May 2005. Text FA to 87121 to receive entry question(std txt rate)T&amp;C's apply 08452810075over18's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2: FreeMsg Hey there darling it's been 3 week's now and no word back! I'd like some fun you up for it still? Tb ok! XxX std chgs to send, å£1.50 to rcv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3: WINNER!! As a valued network customer you have been selected to receivea å£900 prize reward! To claim call 09061701461. Claim code KL341. Valid 12 hours only.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4: Had your mobile 11 months or more? U R entitled to Update to the latest colour mobiles with camera for Free! Call The Mobile Update Co FREE on 08002986030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5: SIX chances to win CASH! From 100 to 20,000 pounds txt&gt; CSH11 and send to 87575. Cost 150p/day, 6days, 16+ TsandCs apply Reply HL 4 info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6: URGENT! You have won a 1 week FREE membership in our å£100,000 Prize Jackpot! Txt the word: CLAIM to No: 81010 T&amp;C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www.dbuk.net</a:t>
            </a:r>
            <a:r>
              <a:rPr lang="en" sz="1100">
                <a:solidFill>
                  <a:schemeClr val="dk1"/>
                </a:solidFill>
              </a:rPr>
              <a:t> LCCLTD POBOX 4403LDNW1A7RW18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7: XXXMobileMovieClub: To use your credit, click the WAP link in the next txt message or click here&gt;&gt;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http://wap</a:t>
            </a:r>
            <a:r>
              <a:rPr lang="en" sz="1100">
                <a:solidFill>
                  <a:schemeClr val="dk1"/>
                </a:solidFill>
              </a:rPr>
              <a:t>. xxxmobilemovieclub.com?n=QJKGIGHJJGCBL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8: England v Macedonia - dont miss the goals/team news. Txt ur national team to 87077 eg ENGLAND to 87077 Try:WALES, SCOTLAND 4txt/Ì¼1.20 POBOXox36504W45WQ 16+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9: Thanks for your subscription to Ringtone UK your mobile will be charged å£5/month Please confirm by replying YES or NO. If you reply NO you will not be charged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10: 07732584351 - Rodger Burns - MSG = We tried to call you re your reply to our sms for a free nokia mobile + free camcorder. Please call now 08000930705 for delivery tomorrow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 Examples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1: Go until jurong point, crazy.. Available only in bugis n great world la e buffet... Cine there got amore wat...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2: Ok lar... Joking wif u oni...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3: U dun say so early hor... U c already then say...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4: Nah I don't think he goes to usf, he lives around here though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5: Even my brother is not like to speak with me. They treat me like aids patent.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6: As per your request 'Melle Melle (Oru Minnaminunginte Nurungu Vettam)' has been set as your callertune for all Callers. Press *9 to copy your friends Callertune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7: I'm gonna be home soon and i don't want to talk about this stuff anymore tonight, k? I've cried enough today.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8: I've been searching for the right words to thank you for this breather. I promise i wont take your help for granted and will fulfil my promise. You have been wonderful and a blessing at all times.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9: I HAVE A DATE ON SUNDAY WITH WILL!!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10: Oh k...i'm watching here:)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Distribution  (87% ham data points) in total of 5572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75" y="1079100"/>
            <a:ext cx="4469451" cy="27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3821225"/>
            <a:ext cx="40862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Words in each category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75" y="1956725"/>
            <a:ext cx="8839199" cy="2256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Words in each category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0" y="1436663"/>
            <a:ext cx="9144001" cy="30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 will be selecting the model which would give me the best F1-Score on test_set. Note that F1-Score in </a:t>
            </a:r>
            <a:r>
              <a:rPr lang="en"/>
              <a:t>itself</a:t>
            </a:r>
            <a:r>
              <a:rPr lang="en"/>
              <a:t> can vary greatly depending upon specific technique you use to calculate F1-Score. There are three variation of F1-Score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F1_score with macro </a:t>
            </a:r>
            <a:r>
              <a:rPr lang="en"/>
              <a:t>averaging</a:t>
            </a:r>
            <a:r>
              <a:rPr lang="en"/>
              <a:t>:  It calculates f1-score for each class individually and then take average of all of them by giving equal weightage.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F1_score with weighted </a:t>
            </a:r>
            <a:r>
              <a:rPr lang="en"/>
              <a:t>averaging</a:t>
            </a:r>
            <a:r>
              <a:rPr lang="en"/>
              <a:t>:  It calculates f1-score for each class individually and then take the weighted average of each class's f1-score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F1_Score: It </a:t>
            </a:r>
            <a:r>
              <a:rPr lang="en"/>
              <a:t>calculates</a:t>
            </a:r>
            <a:r>
              <a:rPr lang="en"/>
              <a:t> the f1 score for the positive class(the class which you have encoded as 1). Now this </a:t>
            </a:r>
            <a:r>
              <a:rPr lang="en"/>
              <a:t>particular</a:t>
            </a:r>
            <a:r>
              <a:rPr lang="en"/>
              <a:t> technique very much depends on which class you have encoded as 1. For example: In this task if we encode ham as 1 then we will get a higher f1_score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</a:t>
            </a:r>
            <a:r>
              <a:rPr lang="en"/>
              <a:t>choosing</a:t>
            </a:r>
            <a:r>
              <a:rPr lang="en"/>
              <a:t> wrong evaluation metric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Data Points =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Ham = 90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Spam =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Model = Model which predict every data point as HAM. Now-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Scores for Ham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Precision = 90 / 100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= 90 / 90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Scores for Spam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Precision = 0 / 100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Recall = 0 / 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