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B677-B398-453A-9DAB-8A4A7840A61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7A0F-B4AC-4258-A211-4C4605DE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2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B677-B398-453A-9DAB-8A4A7840A61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7A0F-B4AC-4258-A211-4C4605DE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2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B677-B398-453A-9DAB-8A4A7840A61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7A0F-B4AC-4258-A211-4C4605DE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8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B677-B398-453A-9DAB-8A4A7840A61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7A0F-B4AC-4258-A211-4C4605DE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B677-B398-453A-9DAB-8A4A7840A61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7A0F-B4AC-4258-A211-4C4605DE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0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B677-B398-453A-9DAB-8A4A7840A61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7A0F-B4AC-4258-A211-4C4605DE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B677-B398-453A-9DAB-8A4A7840A61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7A0F-B4AC-4258-A211-4C4605DE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B677-B398-453A-9DAB-8A4A7840A61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7A0F-B4AC-4258-A211-4C4605DE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3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B677-B398-453A-9DAB-8A4A7840A61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7A0F-B4AC-4258-A211-4C4605DE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B677-B398-453A-9DAB-8A4A7840A61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7A0F-B4AC-4258-A211-4C4605DE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3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B677-B398-453A-9DAB-8A4A7840A61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7A0F-B4AC-4258-A211-4C4605DE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DB677-B398-453A-9DAB-8A4A7840A61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67A0F-B4AC-4258-A211-4C4605DEA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9507" y="600891"/>
            <a:ext cx="7106195" cy="692333"/>
          </a:xfrm>
        </p:spPr>
        <p:txBody>
          <a:bodyPr>
            <a:noAutofit/>
          </a:bodyPr>
          <a:lstStyle/>
          <a:p>
            <a:r>
              <a:rPr lang="en-US" sz="3500" b="1" dirty="0" smtClean="0">
                <a:latin typeface="Berlin Sans FB" panose="020E0602020502020306" pitchFamily="34" charset="0"/>
              </a:rPr>
              <a:t>FEATURES OF SPREADSHEET</a:t>
            </a:r>
            <a:endParaRPr lang="en-US" sz="3500" b="1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297" y="1485856"/>
            <a:ext cx="9958252" cy="432711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1)</a:t>
            </a:r>
            <a:r>
              <a:rPr lang="en-US" dirty="0" smtClean="0"/>
              <a:t> Add </a:t>
            </a:r>
            <a:r>
              <a:rPr lang="en-US" dirty="0"/>
              <a:t>Header and </a:t>
            </a:r>
            <a:r>
              <a:rPr lang="en-US" dirty="0" smtClean="0"/>
              <a:t>footer			</a:t>
            </a:r>
            <a:r>
              <a:rPr lang="en-US" b="1" dirty="0" smtClean="0"/>
              <a:t>6</a:t>
            </a:r>
            <a:r>
              <a:rPr lang="en-US" b="1" dirty="0"/>
              <a:t>)</a:t>
            </a:r>
            <a:r>
              <a:rPr lang="en-US" dirty="0"/>
              <a:t> Grids, Rows and </a:t>
            </a:r>
            <a:r>
              <a:rPr lang="en-US" dirty="0" smtClean="0"/>
              <a:t>Columns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2)</a:t>
            </a:r>
            <a:r>
              <a:rPr lang="en-US" dirty="0" smtClean="0"/>
              <a:t> Conditional Formatting			</a:t>
            </a:r>
            <a:r>
              <a:rPr lang="en-US" b="1" dirty="0" smtClean="0"/>
              <a:t>7</a:t>
            </a:r>
            <a:r>
              <a:rPr lang="en-US" b="1" dirty="0"/>
              <a:t>)</a:t>
            </a:r>
            <a:r>
              <a:rPr lang="en-US" dirty="0"/>
              <a:t> Text </a:t>
            </a:r>
            <a:r>
              <a:rPr lang="en-US" dirty="0" smtClean="0"/>
              <a:t>manipulations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3)</a:t>
            </a:r>
            <a:r>
              <a:rPr lang="en-US" dirty="0" smtClean="0"/>
              <a:t> Data Sorting and Filtering			</a:t>
            </a:r>
            <a:r>
              <a:rPr lang="en-US" b="1" dirty="0" smtClean="0"/>
              <a:t>8)</a:t>
            </a:r>
            <a:r>
              <a:rPr lang="en-US" dirty="0" smtClean="0"/>
              <a:t> Printing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4)</a:t>
            </a:r>
            <a:r>
              <a:rPr lang="en-US" dirty="0" smtClean="0"/>
              <a:t> Built-in Formulas				</a:t>
            </a:r>
            <a:r>
              <a:rPr lang="en-US" b="1" dirty="0" smtClean="0"/>
              <a:t>9</a:t>
            </a:r>
            <a:r>
              <a:rPr lang="en-US" b="1" dirty="0"/>
              <a:t>)</a:t>
            </a:r>
            <a:r>
              <a:rPr lang="en-US" dirty="0"/>
              <a:t> Text find and replace </a:t>
            </a:r>
            <a:r>
              <a:rPr lang="en-US" dirty="0" smtClean="0"/>
              <a:t>command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5)</a:t>
            </a:r>
            <a:r>
              <a:rPr lang="en-US" dirty="0" smtClean="0"/>
              <a:t> Mixed </a:t>
            </a:r>
            <a:r>
              <a:rPr lang="en-US" dirty="0"/>
              <a:t>Type </a:t>
            </a:r>
            <a:r>
              <a:rPr lang="en-US" dirty="0" smtClean="0"/>
              <a:t>Charts				</a:t>
            </a:r>
            <a:r>
              <a:rPr lang="en-US" b="1" dirty="0" smtClean="0"/>
              <a:t>10</a:t>
            </a:r>
            <a:r>
              <a:rPr lang="en-US" b="1" dirty="0"/>
              <a:t>)</a:t>
            </a:r>
            <a:r>
              <a:rPr lang="en-US" dirty="0"/>
              <a:t> Password </a:t>
            </a:r>
            <a:r>
              <a:rPr lang="en-US" dirty="0" smtClean="0"/>
              <a:t>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 Theme</vt:lpstr>
      <vt:lpstr>FEATURES OF SPREADSHEET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SPREADSHEET</dc:title>
  <dc:creator>Tobenna Nwokike</dc:creator>
  <cp:lastModifiedBy>Tobenna Nwokike</cp:lastModifiedBy>
  <cp:revision>3</cp:revision>
  <dcterms:created xsi:type="dcterms:W3CDTF">2020-12-10T15:38:28Z</dcterms:created>
  <dcterms:modified xsi:type="dcterms:W3CDTF">2020-12-10T15:45:42Z</dcterms:modified>
</cp:coreProperties>
</file>