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UUR9Qf64qDKnLCMvaqjUUh2k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C_Slide_Samples\Write.c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C_Slide_Samples\Open.c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C_Slide_Samples\Read.c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Operating System Lab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190500"/>
            <a:ext cx="8229600" cy="1312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Interprocess Communication (pipes)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Pipe is the most traditional Unix inter-process communication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pipe function creates a communication buffer that the caller can access through the file descriptors.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data written to one file descriptor and read from the other on a first-in-first-out basis.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Pipes are typically used to communicate between </a:t>
            </a:r>
            <a:r>
              <a:rPr lang="en-US" sz="2800">
                <a:solidFill>
                  <a:srgbClr val="A50021"/>
                </a:solidFill>
              </a:rPr>
              <a:t>two different processes</a:t>
            </a:r>
            <a:r>
              <a:rPr lang="en-US" sz="2800"/>
              <a:t>: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Process A (parent) </a:t>
            </a:r>
            <a:r>
              <a:rPr lang="en-US" sz="2400">
                <a:solidFill>
                  <a:srgbClr val="A50021"/>
                </a:solidFill>
              </a:rPr>
              <a:t>creates a pipe  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Process A </a:t>
            </a:r>
            <a:r>
              <a:rPr lang="en-US" sz="2400">
                <a:solidFill>
                  <a:srgbClr val="A50021"/>
                </a:solidFill>
              </a:rPr>
              <a:t>forks twice</a:t>
            </a:r>
            <a:r>
              <a:rPr lang="en-US" sz="2400"/>
              <a:t>, creating B and C.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</a:t>
            </a:r>
            <a:r>
              <a:rPr lang="en-US" sz="2400">
                <a:solidFill>
                  <a:srgbClr val="A50021"/>
                </a:solidFill>
              </a:rPr>
              <a:t>process closes the ends of the pipe it does not need.</a:t>
            </a:r>
            <a:r>
              <a:rPr lang="en-US" sz="2400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Process B </a:t>
            </a:r>
            <a:r>
              <a:rPr lang="en-US" sz="2200"/>
              <a:t>closes </a:t>
            </a:r>
            <a:r>
              <a:rPr lang="en-US" sz="2200">
                <a:solidFill>
                  <a:srgbClr val="A50021"/>
                </a:solidFill>
              </a:rPr>
              <a:t>downstream </a:t>
            </a:r>
            <a:r>
              <a:rPr lang="en-US" sz="2200"/>
              <a:t>end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Process C </a:t>
            </a:r>
            <a:r>
              <a:rPr lang="en-US" sz="2200"/>
              <a:t>closes </a:t>
            </a:r>
            <a:r>
              <a:rPr lang="en-US" sz="2200">
                <a:solidFill>
                  <a:srgbClr val="A50021"/>
                </a:solidFill>
              </a:rPr>
              <a:t>upstream </a:t>
            </a:r>
            <a:r>
              <a:rPr lang="en-US" sz="2200"/>
              <a:t>end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Process A </a:t>
            </a:r>
            <a:r>
              <a:rPr lang="en-US" sz="2200"/>
              <a:t>closes </a:t>
            </a:r>
            <a:r>
              <a:rPr lang="en-US" sz="2200">
                <a:solidFill>
                  <a:srgbClr val="A50021"/>
                </a:solidFill>
              </a:rPr>
              <a:t>both ends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Processes B and C execute other programs, </a:t>
            </a:r>
            <a:r>
              <a:rPr lang="en-US" sz="2400">
                <a:solidFill>
                  <a:srgbClr val="A50021"/>
                </a:solidFill>
              </a:rPr>
              <a:t>using exec</a:t>
            </a:r>
            <a:r>
              <a:rPr lang="en-US" sz="2400"/>
              <a:t>, where file descriptors are retained.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Synchronization Using Pipes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Have </a:t>
            </a:r>
            <a:r>
              <a:rPr lang="en-US" sz="2800">
                <a:solidFill>
                  <a:srgbClr val="A50021"/>
                </a:solidFill>
              </a:rPr>
              <a:t>finite capacity</a:t>
            </a:r>
            <a:r>
              <a:rPr lang="en-US" sz="2800"/>
              <a:t> (few hundred bytes)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imposes </a:t>
            </a:r>
            <a:r>
              <a:rPr lang="en-US" sz="2800">
                <a:solidFill>
                  <a:srgbClr val="A50021"/>
                </a:solidFill>
              </a:rPr>
              <a:t>loose synchronization</a:t>
            </a:r>
            <a:r>
              <a:rPr lang="en-US" sz="2800"/>
              <a:t> between up and down stream processes:</a:t>
            </a:r>
            <a:endParaRPr/>
          </a:p>
          <a:p>
            <a:pPr indent="-284163" lvl="1" marL="741363" rtl="0" algn="l"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A50021"/>
                </a:solidFill>
              </a:rPr>
              <a:t>Upstream</a:t>
            </a:r>
            <a:r>
              <a:rPr lang="en-US" sz="2400"/>
              <a:t> process </a:t>
            </a:r>
            <a:r>
              <a:rPr lang="en-US" sz="2400">
                <a:solidFill>
                  <a:srgbClr val="A50021"/>
                </a:solidFill>
              </a:rPr>
              <a:t>blocks if pipe is full</a:t>
            </a:r>
            <a:r>
              <a:rPr lang="en-US" sz="2400"/>
              <a:t> </a:t>
            </a:r>
            <a:endParaRPr/>
          </a:p>
          <a:p>
            <a:pPr indent="-228600" lvl="2" marL="1143000" rtl="0" algn="l"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Until downstream consumes some</a:t>
            </a:r>
            <a:endParaRPr/>
          </a:p>
          <a:p>
            <a:pPr indent="-284163" lvl="1" marL="741363" rtl="0" algn="l"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A50021"/>
                </a:solidFill>
              </a:rPr>
              <a:t>Downstream </a:t>
            </a:r>
            <a:r>
              <a:rPr lang="en-US" sz="2400"/>
              <a:t>process </a:t>
            </a:r>
            <a:r>
              <a:rPr lang="en-US" sz="2400">
                <a:solidFill>
                  <a:srgbClr val="A50021"/>
                </a:solidFill>
              </a:rPr>
              <a:t>blocks if pipe is empty</a:t>
            </a:r>
            <a:endParaRPr/>
          </a:p>
          <a:p>
            <a:pPr indent="-228600" lvl="2" marL="1143000" rtl="0" algn="l"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Until upstream writes some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</a:t>
            </a:r>
            <a:r>
              <a:rPr lang="en-US" sz="2800">
                <a:solidFill>
                  <a:srgbClr val="A50021"/>
                </a:solidFill>
              </a:rPr>
              <a:t>upstream closes descriptor</a:t>
            </a:r>
            <a:r>
              <a:rPr lang="en-US" sz="2800"/>
              <a:t>, a downstream read operation will </a:t>
            </a:r>
            <a:r>
              <a:rPr lang="en-US" sz="2800">
                <a:solidFill>
                  <a:srgbClr val="A50021"/>
                </a:solidFill>
              </a:rPr>
              <a:t>return EOF (0)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938" y="1600200"/>
            <a:ext cx="430053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4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A50021"/>
                </a:solidFill>
              </a:rPr>
              <a:t>Closing upstream end of pipe is essential</a:t>
            </a:r>
            <a:r>
              <a:rPr lang="en-US"/>
              <a:t> for 1</a:t>
            </a:r>
            <a:r>
              <a:rPr baseline="30000" lang="en-US"/>
              <a:t>st</a:t>
            </a:r>
            <a:r>
              <a:rPr lang="en-US"/>
              <a:t> process otherwise it will never see </a:t>
            </a:r>
            <a:r>
              <a:rPr lang="en-US">
                <a:solidFill>
                  <a:srgbClr val="A50021"/>
                </a:solidFill>
              </a:rPr>
              <a:t>EOF</a:t>
            </a:r>
            <a:endParaRPr/>
          </a:p>
          <a:p>
            <a:pPr indent="-341313" lvl="0" marL="341313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A50021"/>
              </a:solidFill>
            </a:endParaRPr>
          </a:p>
          <a:p>
            <a:pPr indent="-341313" lvl="0" marL="341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pair of </a:t>
            </a:r>
            <a:r>
              <a:rPr lang="en-US">
                <a:solidFill>
                  <a:srgbClr val="A50021"/>
                </a:solidFill>
              </a:rPr>
              <a:t>wait() </a:t>
            </a:r>
            <a:r>
              <a:rPr lang="en-US"/>
              <a:t>are there to ensure that parent will not return before </a:t>
            </a:r>
            <a:r>
              <a:rPr lang="en-US">
                <a:solidFill>
                  <a:srgbClr val="A50021"/>
                </a:solidFill>
              </a:rPr>
              <a:t>both children have finished</a:t>
            </a:r>
            <a:endParaRPr/>
          </a:p>
          <a:p>
            <a:pPr indent="-341313" lvl="0" marL="341313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Create Pipes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&lt;stdio.h&gt;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&lt;string.h&gt;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&lt;unistd.h&gt;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&lt;sys/types.h&gt;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 fd[2];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if (pipe(fd) == -1)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perror("Failed to create the pipe");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Redirection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57200" y="1600200"/>
            <a:ext cx="794067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#include &lt;unistd.h&gt; </a:t>
            </a:r>
            <a:endParaRPr/>
          </a:p>
          <a:p>
            <a:pPr indent="-341313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int dup2(int OldFileDes, int NewFileDes);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takes an existing file descriptor (OldFileDes) and duplicates it into (NewFileDes)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Example:</a:t>
            </a:r>
            <a:endParaRPr/>
          </a:p>
          <a:p>
            <a:pPr indent="-341313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84163" lvl="1" marL="742950" rtl="0" algn="l"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fd = open("my.file“,O_RDRW</a:t>
            </a:r>
            <a:r>
              <a:rPr lang="en-US" sz="2400">
                <a:solidFill>
                  <a:srgbClr val="A50021"/>
                </a:solidFill>
              </a:rPr>
              <a:t> </a:t>
            </a: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84163" lvl="1" marL="742950" rtl="0" algn="l"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dup2(fd,1)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58507" l="62549" r="23830" t="14508"/>
          <a:stretch/>
        </p:blipFill>
        <p:spPr>
          <a:xfrm>
            <a:off x="6218238" y="3527425"/>
            <a:ext cx="2217737" cy="259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who | sort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shell gets the output of who connected to the upstream end of the pipe, and the input to sort connected to the downstream end.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Shell uses dup2 to do the plumbing:</a:t>
            </a:r>
            <a:endParaRPr/>
          </a:p>
          <a:p>
            <a:pPr indent="-284163" lvl="1" marL="741363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dup2(old, new): </a:t>
            </a:r>
            <a:endParaRPr/>
          </a:p>
          <a:p>
            <a:pPr indent="-284163" lvl="1" marL="741363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takes an </a:t>
            </a:r>
            <a:r>
              <a:rPr lang="en-US" sz="2200"/>
              <a:t>existing</a:t>
            </a:r>
            <a:r>
              <a:rPr lang="en-US" sz="2200"/>
              <a:t> file descriptor (old) and duplicates it into (new).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int p[2];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pipe(p);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dup2(p[1], 1);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 /*standard output connected upstream end of pipe*/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	int fds[2];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	pipe(fds);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/*child 1 duplicates downstream into stdin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if (fork() == 0) {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dup2(fds[0], 0);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close(fds[1]);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execlp(“sort”, “sort”, 0); }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/*child 2 duplicates upstream into stdout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else if fork() == 0) {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dup2(fds[1], 1);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close(fds[0]);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execlp(“who”, ”who”, 0); }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else{  /*parent closes both ends and wait for children*/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close(fds[0]);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close(fds[1]);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wait(0);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	wait(0); }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41249" l="42305" r="23362" t="32832"/>
          <a:stretch/>
        </p:blipFill>
        <p:spPr>
          <a:xfrm>
            <a:off x="720725" y="1600200"/>
            <a:ext cx="764063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1638300"/>
            <a:ext cx="77724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and output uses the read and the write system calls, which are accessed from C program through functions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both, the first argument is a file descriptor.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second argument is a character array where the data is to go or come from.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third argument is the number of bytes to be transferred.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Low Level Function Calls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Pipes Characteristics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A50021"/>
                </a:solidFill>
              </a:rPr>
              <a:t>Unidirectional</a:t>
            </a:r>
            <a:endParaRPr/>
          </a:p>
          <a:p>
            <a:pPr indent="-341313" lvl="0" marL="341313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Pipes can only be used between </a:t>
            </a:r>
            <a:r>
              <a:rPr lang="en-US" sz="2800">
                <a:solidFill>
                  <a:srgbClr val="A50021"/>
                </a:solidFill>
              </a:rPr>
              <a:t>processes that have a common ancestor</a:t>
            </a:r>
            <a:r>
              <a:rPr lang="en-US" sz="1800"/>
              <a:t> (named pipes)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A50021"/>
                </a:solidFill>
              </a:rPr>
              <a:t>No </a:t>
            </a:r>
            <a:r>
              <a:rPr lang="en-US" sz="2800"/>
              <a:t>mechanism to </a:t>
            </a:r>
            <a:r>
              <a:rPr lang="en-US" sz="2800">
                <a:solidFill>
                  <a:srgbClr val="A50021"/>
                </a:solidFill>
              </a:rPr>
              <a:t>authenticate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 </a:t>
            </a:r>
            <a:r>
              <a:rPr lang="en-US" sz="2800">
                <a:solidFill>
                  <a:srgbClr val="A50021"/>
                </a:solidFill>
              </a:rPr>
              <a:t>not </a:t>
            </a:r>
            <a:r>
              <a:rPr lang="en-US" sz="2800"/>
              <a:t>work </a:t>
            </a:r>
            <a:r>
              <a:rPr lang="en-US" sz="2800">
                <a:solidFill>
                  <a:srgbClr val="A50021"/>
                </a:solidFill>
              </a:rPr>
              <a:t>across the network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They are the easiest of IPC mechanisms. </a:t>
            </a:r>
            <a:r>
              <a:rPr lang="en-US" sz="2800">
                <a:solidFill>
                  <a:srgbClr val="CC0000"/>
                </a:solidFill>
              </a:rPr>
              <a:t>Simple, easy to understand and easy to implement as well</a:t>
            </a:r>
            <a:r>
              <a:rPr lang="en-US" sz="2800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04800" y="1790700"/>
            <a:ext cx="8515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int n_read = read(int fd, char* buf, int n);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int n_written = write(int fd, char* buf, int n);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Low Level Function Calls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28650" y="1714500"/>
            <a:ext cx="7772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number of bytes can be read or written in one call.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most common value is 1, which means one character at a time (unbuffered), and a number like 1024 or 4096 that corresponds to a physical block size on a peripheral device.</a:t>
            </a:r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Low Level Function Calls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Example: Create a File and Write Data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04800" y="16002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main(){ char buf[] = "Sentence to be written in file";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int handle = 0, len = strlen(buf);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handle = creat(“A.Txt", O_WRONLY | _S_IREAD | _S_IWRITE);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if( -1 == handle)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{	printf("Error Creating File\n"); exit(-1);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if(len == write(handle, buf, len)) /* write Date to the file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{	printf("Wrote %d Byte\n", len);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else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{	printf("Unsuccessful in writing\n");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close(handle); /* close the file */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return 0;}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</a:t>
            </a:r>
            <a:r>
              <a:rPr b="1" i="1" lang="en-US"/>
              <a:t>open</a:t>
            </a:r>
            <a:r>
              <a:rPr b="1" lang="en-US"/>
              <a:t> Function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we want to write data to a file, we need to open the file in write mode, if the file exists or create a new file. This can be done with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Once we have finished writing to the file, the file is closed using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syntax for the open function is: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int open(char* name, int flags, int perms);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argument is the name of the file.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</a:t>
            </a:r>
            <a:r>
              <a:rPr b="1" i="1" lang="en-US"/>
              <a:t>open</a:t>
            </a:r>
            <a:r>
              <a:rPr b="1" lang="en-US"/>
              <a:t> Function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second argument is an int that specifies how the file is to be opened, the values are: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O_RDONLY 	open for reading only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O_WRONLY 	open for writing only.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O_RDWR 		open for both reading and writing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constants are defined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fcntl.h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third parameter specifies the permission of the file.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Read/Write File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676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reading and writing , use the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takes 3 arguments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where to read or write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buffer variable for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many bytes to 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call returns a count of number of bytes transferred.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reading , the number of bytes may be less than the number requested. A return value of 0 bytes implies end of file, and –1 indicates an error of some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writing, the return value is the number of bytes written; an error has occurred if this isn’t equal to the number requested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(</a:t>
            </a:r>
            <a:r>
              <a:rPr b="1" i="1" lang="en-US"/>
              <a:t>read</a:t>
            </a:r>
            <a:r>
              <a:rPr b="1" lang="en-US"/>
              <a:t>)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566738" y="1752600"/>
            <a:ext cx="8001000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char buf[10];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int fd = 0, len = 1, res = 0;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fd = open("A.Txt", O_RDONLY, 0        );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 -1 == handle)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     printf("Error Creating File\n");     exit(-1);     }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while(res = read(fd, buf, len)!= 0)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  	buf[res] = '\0'; 		printf("%s", buf);	}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close(fd); /* close the file */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2015-08-27T22:47:48Z</dcterms:created>
  <dc:creator>afnan</dc:creator>
</cp:coreProperties>
</file>