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9" roundtripDataSignature="AMtx7mjzsn+Cn6leGUedDlhtUYPFAhy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0d7743a48_0_33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0d7743a48_0_33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0d7743a48_0_33:notes"/>
          <p:cNvSpPr txBox="1"/>
          <p:nvPr>
            <p:ph idx="12" type="sldNum"/>
          </p:nvPr>
        </p:nvSpPr>
        <p:spPr>
          <a:xfrm>
            <a:off x="3884613" y="8685213"/>
            <a:ext cx="2970300" cy="4557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0d7743a48_0_42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0d7743a48_0_42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0d7743a48_0_42:notes"/>
          <p:cNvSpPr txBox="1"/>
          <p:nvPr>
            <p:ph idx="12" type="sldNum"/>
          </p:nvPr>
        </p:nvSpPr>
        <p:spPr>
          <a:xfrm>
            <a:off x="3884613" y="8685213"/>
            <a:ext cx="2970300" cy="4557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d7743a48_0_51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d7743a48_0_51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0d7743a48_0_51:notes"/>
          <p:cNvSpPr txBox="1"/>
          <p:nvPr>
            <p:ph idx="12" type="sldNum"/>
          </p:nvPr>
        </p:nvSpPr>
        <p:spPr>
          <a:xfrm>
            <a:off x="3884613" y="8685213"/>
            <a:ext cx="2970300" cy="4557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d7743a48_0_10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0d7743a48_0_10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0d7743a48_0_10:notes"/>
          <p:cNvSpPr txBox="1"/>
          <p:nvPr>
            <p:ph idx="12" type="sldNum"/>
          </p:nvPr>
        </p:nvSpPr>
        <p:spPr>
          <a:xfrm>
            <a:off x="3884613" y="8685213"/>
            <a:ext cx="2970300" cy="4557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0d7743a48_0_22:notes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0d7743a48_0_22:notes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0d7743a48_0_22:notes"/>
          <p:cNvSpPr txBox="1"/>
          <p:nvPr>
            <p:ph idx="12" type="sldNum"/>
          </p:nvPr>
        </p:nvSpPr>
        <p:spPr>
          <a:xfrm>
            <a:off x="3884613" y="8685213"/>
            <a:ext cx="2970300" cy="4557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542131" y="189706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30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>
            <p:ph type="title"/>
          </p:nvPr>
        </p:nvSpPr>
        <p:spPr>
          <a:xfrm>
            <a:off x="609600" y="2444750"/>
            <a:ext cx="77724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Interprocess Communication</a:t>
            </a:r>
            <a:br>
              <a:rPr lang="en-US"/>
            </a:br>
            <a:r>
              <a:rPr lang="en-US"/>
              <a:t>IPC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Memory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d7743a48_0_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79" name="Google Shape;179;g110d7743a48_0_3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Header</a:t>
            </a:r>
            <a:endParaRPr/>
          </a:p>
        </p:txBody>
      </p:sp>
      <p:sp>
        <p:nvSpPr>
          <p:cNvPr id="180" name="Google Shape;180;g110d7743a48_0_33"/>
          <p:cNvSpPr txBox="1"/>
          <p:nvPr>
            <p:ph idx="2" type="body"/>
          </p:nvPr>
        </p:nvSpPr>
        <p:spPr>
          <a:xfrm>
            <a:off x="457200" y="2174875"/>
            <a:ext cx="81468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struct info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	char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	int length;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		char flag;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key_t  key = 1243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#define  MSIZ  sizeof(struct info)</a:t>
            </a:r>
            <a:endParaRPr/>
          </a:p>
        </p:txBody>
      </p:sp>
      <p:sp>
        <p:nvSpPr>
          <p:cNvPr id="181" name="Google Shape;181;g110d7743a48_0_33"/>
          <p:cNvSpPr txBox="1"/>
          <p:nvPr>
            <p:ph idx="12" type="sldNum"/>
          </p:nvPr>
        </p:nvSpPr>
        <p:spPr>
          <a:xfrm>
            <a:off x="6553200" y="6245225"/>
            <a:ext cx="2132100" cy="474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d7743a48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88" name="Google Shape;188;g110d7743a48_0_4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C</a:t>
            </a:r>
            <a:endParaRPr/>
          </a:p>
        </p:txBody>
      </p:sp>
      <p:sp>
        <p:nvSpPr>
          <p:cNvPr id="189" name="Google Shape;189;g110d7743a48_0_42"/>
          <p:cNvSpPr txBox="1"/>
          <p:nvPr>
            <p:ph idx="2" type="body"/>
          </p:nvPr>
        </p:nvSpPr>
        <p:spPr>
          <a:xfrm>
            <a:off x="457200" y="2174875"/>
            <a:ext cx="40401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&lt;stdio.h&gt;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&lt;stdlib.h&gt;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&lt;sys/types.h&gt;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&lt;sys/ipc.h&gt;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&lt;sys/shm.h&gt;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#include "header.h"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main(void)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{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int  i, id 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struct info *ctrl;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if ( (id = shmget( key,MSIZ,IPC_CREAT | 0666) ) &lt; 0 )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printf("error 1\n");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exit(1)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if ( (ctrl = (struct info *) shmat( id, 0, 0)) &lt;= (struct info *) (0) )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 printf("error 2\n");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		exit(1) ; 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ctrl-&gt;c = 'a';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ctrl-&gt;length = 10;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	ctrl-&gt;flag = 0;</a:t>
            </a:r>
            <a:endParaRPr sz="1000"/>
          </a:p>
        </p:txBody>
      </p:sp>
      <p:sp>
        <p:nvSpPr>
          <p:cNvPr id="190" name="Google Shape;190;g110d7743a48_0_4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D</a:t>
            </a:r>
            <a:endParaRPr/>
          </a:p>
        </p:txBody>
      </p:sp>
      <p:sp>
        <p:nvSpPr>
          <p:cNvPr id="191" name="Google Shape;191;g110d7743a48_0_42"/>
          <p:cNvSpPr txBox="1"/>
          <p:nvPr>
            <p:ph idx="4" type="body"/>
          </p:nvPr>
        </p:nvSpPr>
        <p:spPr>
          <a:xfrm>
            <a:off x="4645025" y="2174875"/>
            <a:ext cx="40419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&lt;stdio.h&gt;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&lt;stdlib.h&gt;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&lt;sys/types.h&gt;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&lt;sys/ipc.h&gt;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&lt;sys/shm.h&gt;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"header.h"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main(int argc, char *argv[])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{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int  id 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struct info *ctrl;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if (argc &lt; 3)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	exit(3);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if ( (id = shmget( key,MSIZ, 0 )) &lt; 0 )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	exit(1)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ctrl = (struct info *) shmat( id, 0, 0);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if ( ctrl &lt;= (struct info *) (0)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	exit(1) 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// wait until Process C is ready to receive from process 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	while(ctrl-&gt;flag==0);</a:t>
            </a:r>
            <a:endParaRPr sz="1000"/>
          </a:p>
        </p:txBody>
      </p:sp>
      <p:sp>
        <p:nvSpPr>
          <p:cNvPr id="192" name="Google Shape;192;g110d7743a48_0_42"/>
          <p:cNvSpPr txBox="1"/>
          <p:nvPr>
            <p:ph idx="12" type="sldNum"/>
          </p:nvPr>
        </p:nvSpPr>
        <p:spPr>
          <a:xfrm>
            <a:off x="6553200" y="6245225"/>
            <a:ext cx="2132100" cy="474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0d7743a48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99" name="Google Shape;199;g110d7743a48_0_5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C</a:t>
            </a:r>
            <a:endParaRPr/>
          </a:p>
        </p:txBody>
      </p:sp>
      <p:sp>
        <p:nvSpPr>
          <p:cNvPr id="200" name="Google Shape;200;g110d7743a48_0_51"/>
          <p:cNvSpPr txBox="1"/>
          <p:nvPr>
            <p:ph idx="2" type="body"/>
          </p:nvPr>
        </p:nvSpPr>
        <p:spPr>
          <a:xfrm>
            <a:off x="457200" y="2174875"/>
            <a:ext cx="40401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for (i = 0 ; i &lt;ctrl-&gt;length ; i++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  putchar (ctrl-&gt;c);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  putchar (' 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	putchar('\n');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fflush(stdout);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ctrl-&gt;flag = 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while(ctrl-&gt;flag!=1);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// print the character ctrl-&gt;c for ctrl-&gt;length times in a single line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for (i = 0 ; i &lt;ctrl-&gt;length ; i++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  putchar (ctrl-&gt;c);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  putchar (' 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putchar ('\n');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// flushing stdout just in case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fflush(stdout);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//now detach the pointer from the shared memory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shmdt(ctrl);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//let us delete the shared memory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shmctl(id,IPC_RMID,NULL);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//job done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}</a:t>
            </a:r>
            <a:endParaRPr sz="1000"/>
          </a:p>
        </p:txBody>
      </p:sp>
      <p:sp>
        <p:nvSpPr>
          <p:cNvPr id="201" name="Google Shape;201;g110d7743a48_0_5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D</a:t>
            </a:r>
            <a:endParaRPr/>
          </a:p>
        </p:txBody>
      </p:sp>
      <p:sp>
        <p:nvSpPr>
          <p:cNvPr id="202" name="Google Shape;202;g110d7743a48_0_51"/>
          <p:cNvSpPr txBox="1"/>
          <p:nvPr>
            <p:ph idx="4" type="body"/>
          </p:nvPr>
        </p:nvSpPr>
        <p:spPr>
          <a:xfrm>
            <a:off x="4645025" y="2174875"/>
            <a:ext cx="44025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/* copy command line data to shared memory 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ctrl-&gt;c = argv[1][0]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ctrl-&gt;length = atoi(argv[2]);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ctrl-&gt;flag = 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//detach the pointer from the shared memory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// .. we do not need to delete here, can be done in either of the process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shmdt(ctrl);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exit(0);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3" name="Google Shape;203;g110d7743a48_0_51"/>
          <p:cNvSpPr txBox="1"/>
          <p:nvPr>
            <p:ph idx="12" type="sldNum"/>
          </p:nvPr>
        </p:nvSpPr>
        <p:spPr>
          <a:xfrm>
            <a:off x="6553200" y="6245225"/>
            <a:ext cx="2132100" cy="474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Shared Memory Features 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Efficiency</a:t>
            </a:r>
            <a:r>
              <a:rPr lang="en-US" sz="2400"/>
              <a:t> (no intermediate copying of data as in pipes)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Random access</a:t>
            </a:r>
            <a:r>
              <a:rPr lang="en-US" sz="2400"/>
              <a:t> (a sequential byte stream in pipes)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Many-to-many mechanism</a:t>
            </a:r>
            <a:r>
              <a:rPr lang="en-US" sz="2400"/>
              <a:t> of IPC: many processes may attach the same segment (</a:t>
            </a:r>
            <a:r>
              <a:rPr lang="en-US" sz="2400">
                <a:solidFill>
                  <a:srgbClr val="FF0000"/>
                </a:solidFill>
              </a:rPr>
              <a:t>pipes</a:t>
            </a:r>
            <a:r>
              <a:rPr lang="en-US" sz="2400"/>
              <a:t> provide </a:t>
            </a:r>
            <a:r>
              <a:rPr lang="en-US" sz="2400">
                <a:solidFill>
                  <a:srgbClr val="FF0000"/>
                </a:solidFill>
              </a:rPr>
              <a:t>one-to-one</a:t>
            </a:r>
            <a:r>
              <a:rPr lang="en-US" sz="2400"/>
              <a:t> mechanism of IPC)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No synchronization</a:t>
            </a:r>
            <a:r>
              <a:rPr lang="en-US" sz="2400"/>
              <a:t> is </a:t>
            </a:r>
            <a:r>
              <a:rPr lang="en-US" sz="2400">
                <a:solidFill>
                  <a:srgbClr val="0000FF"/>
                </a:solidFill>
              </a:rPr>
              <a:t>provided</a:t>
            </a:r>
            <a:r>
              <a:rPr lang="en-US" sz="2400"/>
              <a:t> (</a:t>
            </a:r>
            <a:r>
              <a:rPr lang="en-US" sz="2400">
                <a:solidFill>
                  <a:srgbClr val="FF0000"/>
                </a:solidFill>
              </a:rPr>
              <a:t>pipes provide</a:t>
            </a:r>
            <a:r>
              <a:rPr lang="en-US" sz="2400"/>
              <a:t> synchronization)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Limitations on the number of shared memory segments: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/>
              <a:t>Some of these can be changed by a system administrator, by configuring a new kernel. These limits are: maximum and minimum size in bytes; max no.  of shared memory segments, system wide and per process. </a:t>
            </a:r>
            <a:endParaRPr/>
          </a:p>
          <a:p>
            <a:pPr indent="-1889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Shared Memory Concept</a:t>
            </a:r>
            <a:endParaRPr/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1603375" y="1939925"/>
          <a:ext cx="5934075" cy="3844925"/>
        </p:xfrm>
        <a:graphic>
          <a:graphicData uri="http://schemas.openxmlformats.org/presentationml/2006/ole">
            <mc:AlternateContent>
              <mc:Choice Requires="v">
                <p:oleObj r:id="rId4" imgH="3844925" imgW="5934075" progId="" spid="_x0000_s1">
                  <p:embed/>
                </p:oleObj>
              </mc:Choice>
              <mc:Fallback>
                <p:oleObj r:id="rId5" imgH="3844925" imgW="5934075" progId="">
                  <p:embed/>
                  <p:pic>
                    <p:nvPicPr>
                      <p:cNvPr id="106" name="Google Shape;106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03375" y="1939925"/>
                        <a:ext cx="5934075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107;p2"/>
          <p:cNvSpPr txBox="1"/>
          <p:nvPr/>
        </p:nvSpPr>
        <p:spPr>
          <a:xfrm>
            <a:off x="1414463" y="5353050"/>
            <a:ext cx="21447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0" spcFirstLastPara="1" rIns="0" wrap="square" tIns="46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Key 123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333399"/>
                </a:solidFill>
                <a:latin typeface="Verdana"/>
                <a:ea typeface="Verdana"/>
                <a:cs typeface="Verdana"/>
                <a:sym typeface="Verdana"/>
              </a:rPr>
              <a:t>(System wide info)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 flipH="1" rot="10800000">
            <a:off x="3057525" y="4424363"/>
            <a:ext cx="1076325" cy="1077912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How to Create Shared Memory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69913" lvl="0" marL="5699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One of the processes </a:t>
            </a:r>
            <a:r>
              <a:rPr lang="en-US" sz="2800">
                <a:solidFill>
                  <a:srgbClr val="FF0000"/>
                </a:solidFill>
              </a:rPr>
              <a:t>creates</a:t>
            </a:r>
            <a:r>
              <a:rPr lang="en-US" sz="2800"/>
              <a:t> a shared segment. Other processes </a:t>
            </a:r>
            <a:r>
              <a:rPr lang="en-US" sz="2800">
                <a:solidFill>
                  <a:srgbClr val="FF0000"/>
                </a:solidFill>
              </a:rPr>
              <a:t>get ID</a:t>
            </a:r>
            <a:r>
              <a:rPr lang="en-US" sz="2800"/>
              <a:t> of the created segment</a:t>
            </a:r>
            <a:endParaRPr/>
          </a:p>
          <a:p>
            <a:pPr indent="-569913" lvl="0" marL="5699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Each process, using the </a:t>
            </a:r>
            <a:r>
              <a:rPr lang="en-US" sz="2800">
                <a:solidFill>
                  <a:srgbClr val="FF0000"/>
                </a:solidFill>
              </a:rPr>
              <a:t>same key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attaches</a:t>
            </a:r>
            <a:r>
              <a:rPr lang="en-US" sz="2800"/>
              <a:t> to itself the created shared segment</a:t>
            </a:r>
            <a:endParaRPr/>
          </a:p>
          <a:p>
            <a:pPr indent="-569913" lvl="0" marL="5699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Now each process may </a:t>
            </a:r>
            <a:r>
              <a:rPr lang="en-US" sz="2800">
                <a:solidFill>
                  <a:srgbClr val="FF0000"/>
                </a:solidFill>
              </a:rPr>
              <a:t>write</a:t>
            </a:r>
            <a:r>
              <a:rPr lang="en-US" sz="2800"/>
              <a:t> and </a:t>
            </a:r>
            <a:r>
              <a:rPr lang="en-US" sz="2800">
                <a:solidFill>
                  <a:srgbClr val="FF0000"/>
                </a:solidFill>
              </a:rPr>
              <a:t>read</a:t>
            </a:r>
            <a:r>
              <a:rPr lang="en-US" sz="2800"/>
              <a:t> data into the shared segment</a:t>
            </a:r>
            <a:endParaRPr/>
          </a:p>
          <a:p>
            <a:pPr indent="-569913" lvl="0" marL="5699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Each process </a:t>
            </a:r>
            <a:r>
              <a:rPr lang="en-US" sz="2800">
                <a:solidFill>
                  <a:srgbClr val="FF0000"/>
                </a:solidFill>
              </a:rPr>
              <a:t>detaches</a:t>
            </a:r>
            <a:r>
              <a:rPr lang="en-US" sz="2800"/>
              <a:t> the segment (</a:t>
            </a:r>
            <a:r>
              <a:rPr lang="en-US" sz="2800">
                <a:solidFill>
                  <a:srgbClr val="FF0000"/>
                </a:solidFill>
              </a:rPr>
              <a:t>after finishing</a:t>
            </a:r>
            <a:r>
              <a:rPr lang="en-US" sz="2800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System Calls for Shared Memory</a:t>
            </a:r>
            <a:endParaRPr/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1706563" y="3359150"/>
          <a:ext cx="5138737" cy="2814638"/>
        </p:xfrm>
        <a:graphic>
          <a:graphicData uri="http://schemas.openxmlformats.org/presentationml/2006/ole">
            <mc:AlternateContent>
              <mc:Choice Requires="v">
                <p:oleObj r:id="rId4" imgH="2814638" imgW="5138737" progId="" spid="_x0000_s1">
                  <p:embed/>
                </p:oleObj>
              </mc:Choice>
              <mc:Fallback>
                <p:oleObj r:id="rId5" imgH="2814638" imgW="5138737" progId="">
                  <p:embed/>
                  <p:pic>
                    <p:nvPicPr>
                      <p:cNvPr id="124" name="Google Shape;124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06563" y="3359150"/>
                        <a:ext cx="5138737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Google Shape;125;p4"/>
          <p:cNvSpPr/>
          <p:nvPr/>
        </p:nvSpPr>
        <p:spPr>
          <a:xfrm>
            <a:off x="819150" y="1685925"/>
            <a:ext cx="80772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&lt;sys/types.h&gt;</a:t>
            </a:r>
            <a:endParaRPr/>
          </a:p>
          <a:p>
            <a:pPr indent="-341313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&lt;sys/ipc.h&gt;</a:t>
            </a:r>
            <a:endParaRPr/>
          </a:p>
          <a:p>
            <a:pPr indent="-341313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&lt;sys/shm.h&gt;</a:t>
            </a:r>
            <a:endParaRPr/>
          </a:p>
          <a:p>
            <a:pPr indent="-341313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  Creating a shared segment or getting its 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System Calls for Shared Memory</a:t>
            </a:r>
            <a:endParaRPr/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1906588" y="3130550"/>
          <a:ext cx="5138737" cy="2454275"/>
        </p:xfrm>
        <a:graphic>
          <a:graphicData uri="http://schemas.openxmlformats.org/presentationml/2006/ole">
            <mc:AlternateContent>
              <mc:Choice Requires="v">
                <p:oleObj r:id="rId4" imgH="2454275" imgW="5138737" progId="" spid="_x0000_s1">
                  <p:embed/>
                </p:oleObj>
              </mc:Choice>
              <mc:Fallback>
                <p:oleObj r:id="rId5" imgH="2454275" imgW="5138737" progId="">
                  <p:embed/>
                  <p:pic>
                    <p:nvPicPr>
                      <p:cNvPr id="133" name="Google Shape;133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06588" y="3130550"/>
                        <a:ext cx="5138737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Google Shape;134;p5"/>
          <p:cNvSpPr/>
          <p:nvPr/>
        </p:nvSpPr>
        <p:spPr>
          <a:xfrm>
            <a:off x="657225" y="16764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3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Attaching (mapping) the existing memory segment (getting its pointer).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457200" y="273050"/>
            <a:ext cx="8229600" cy="123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39725" y="1752600"/>
            <a:ext cx="84709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None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Typedef struct shmid_ds{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struct ipc_perm shm_perm; /* operation permission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		 structure */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size_t shm_segsz; 	    /* size of segment in bytes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pid_t shm_lpid; 	    /* process ID of last operation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pid_t shm_cpid; 	    /* process ID of creator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shmatt_t shm_nattch;   /* number of current attaches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time_t shm_atime; 	    /* time of last shmat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time_t shm_dtime; 	    /* time of last shmdt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time_t shm_ctime;</a:t>
            </a:r>
            <a:r>
              <a:rPr lang="en-US" sz="1600"/>
              <a:t> 	     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/* time of last shctl */ </a:t>
            </a:r>
            <a:endParaRPr/>
          </a:p>
          <a:p>
            <a:pPr indent="-341313" lvl="0" marL="342900" rtl="0" algn="l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shmid_ds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2" type="sldNum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/* Header file line.h */</a:t>
            </a:r>
            <a:endParaRPr/>
          </a:p>
          <a:p>
            <a:pPr indent="-341313" lvl="0" marL="342900" rtl="0" algn="l"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struct info {</a:t>
            </a:r>
            <a:endParaRPr/>
          </a:p>
          <a:p>
            <a:pPr indent="-341313" lvl="0" marL="342900" rtl="0" algn="l"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        char c;</a:t>
            </a:r>
            <a:endParaRPr/>
          </a:p>
          <a:p>
            <a:pPr indent="-341313" lvl="0" marL="342900" rtl="0" algn="l"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        int length;</a:t>
            </a:r>
            <a:endParaRPr/>
          </a:p>
          <a:p>
            <a:pPr indent="-341313" lvl="0" marL="342900" rtl="0" algn="l"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1313" lvl="0" marL="342900" rtl="0" algn="l"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#define key ((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key_t)(</a:t>
            </a:r>
            <a:r>
              <a:rPr lang="en-US" sz="1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key = 1243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3" lvl="0" marL="342900" rtl="0" algn="l"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#define  MSIZ  sizeof(struct info)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d7743a48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7" name="Google Shape;157;g110d7743a48_0_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A</a:t>
            </a:r>
            <a:endParaRPr/>
          </a:p>
        </p:txBody>
      </p:sp>
      <p:sp>
        <p:nvSpPr>
          <p:cNvPr id="158" name="Google Shape;158;g110d7743a48_0_10"/>
          <p:cNvSpPr txBox="1"/>
          <p:nvPr>
            <p:ph idx="2" type="body"/>
          </p:nvPr>
        </p:nvSpPr>
        <p:spPr>
          <a:xfrm>
            <a:off x="457200" y="2174875"/>
            <a:ext cx="40401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&lt;stdio.h&gt;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&lt;stdlib.h&gt;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&lt;sys/types.h&gt;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&lt;sys/ipc.h&gt;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&lt;sys/shm.h&gt;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&lt;unistd.h&gt;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#include "line.h"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main(void)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{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int  i, id 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struct info *ctrl;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if ( (id = shmget( key,MSIZ,IPC_CREAT | 0666) ) &lt; 0 )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printf("error 1\n");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exit(1)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if ( (ctrl = (struct info *) shmat( id, 0, 0)) &lt;= (struct info *) (0)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		 printf("error 2\n");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 exit(1) 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	}</a:t>
            </a:r>
            <a:endParaRPr sz="1000"/>
          </a:p>
        </p:txBody>
      </p:sp>
      <p:sp>
        <p:nvSpPr>
          <p:cNvPr id="159" name="Google Shape;159;g110d7743a48_0_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B</a:t>
            </a:r>
            <a:endParaRPr/>
          </a:p>
        </p:txBody>
      </p:sp>
      <p:sp>
        <p:nvSpPr>
          <p:cNvPr id="160" name="Google Shape;160;g110d7743a48_0_10"/>
          <p:cNvSpPr txBox="1"/>
          <p:nvPr>
            <p:ph idx="4" type="body"/>
          </p:nvPr>
        </p:nvSpPr>
        <p:spPr>
          <a:xfrm>
            <a:off x="4645025" y="2174875"/>
            <a:ext cx="40419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&lt;stdio.h&gt;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&lt;stdlib.h&gt;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&lt;sys/types.h&gt;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&lt;sys/ipc.h&gt;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&lt;sys/shm.h&gt;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#include "line.h"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main(int argc, char *argv[])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{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int  id 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struct info *ctrl;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if (argc &lt; 3)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 exit(3);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	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if ( (id = shmget( key,MSIZ, 0 )) &lt; 0 )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	exit(1)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	ctrl = (struct info *) shmat( id, 0, 0);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	if ( ctrl &lt;= (struct info *) (0)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	exit(1) ;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	}</a:t>
            </a:r>
            <a:endParaRPr sz="1000"/>
          </a:p>
        </p:txBody>
      </p:sp>
      <p:sp>
        <p:nvSpPr>
          <p:cNvPr id="161" name="Google Shape;161;g110d7743a48_0_10"/>
          <p:cNvSpPr txBox="1"/>
          <p:nvPr>
            <p:ph idx="12" type="sldNum"/>
          </p:nvPr>
        </p:nvSpPr>
        <p:spPr>
          <a:xfrm>
            <a:off x="6553200" y="6245225"/>
            <a:ext cx="2132100" cy="474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d7743a48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8" name="Google Shape;168;g110d7743a48_0_2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A</a:t>
            </a:r>
            <a:endParaRPr/>
          </a:p>
        </p:txBody>
      </p:sp>
      <p:sp>
        <p:nvSpPr>
          <p:cNvPr id="169" name="Google Shape;169;g110d7743a48_0_22"/>
          <p:cNvSpPr txBox="1"/>
          <p:nvPr>
            <p:ph idx="2" type="body"/>
          </p:nvPr>
        </p:nvSpPr>
        <p:spPr>
          <a:xfrm>
            <a:off x="457200" y="2174875"/>
            <a:ext cx="40401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ctrl-&gt;c = 'a';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ctrl-&gt;length = 10;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// print line every 4 seconds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for (i = 0 ; i &lt;ctrl-&gt;length ; i++ 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 putchar (ctrl-&gt;c);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 putchar ('\n');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	  sleep(4);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//now detach the pointer from the shared memory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shmdt(ctrl);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//let us delete the shared memory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shmctl(id,IPC_RMID,NULL);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//job done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}</a:t>
            </a:r>
            <a:endParaRPr sz="1000"/>
          </a:p>
        </p:txBody>
      </p:sp>
      <p:sp>
        <p:nvSpPr>
          <p:cNvPr id="170" name="Google Shape;170;g110d7743a48_0_2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Process B</a:t>
            </a:r>
            <a:endParaRPr/>
          </a:p>
        </p:txBody>
      </p:sp>
      <p:sp>
        <p:nvSpPr>
          <p:cNvPr id="171" name="Google Shape;171;g110d7743a48_0_22"/>
          <p:cNvSpPr txBox="1"/>
          <p:nvPr>
            <p:ph idx="4" type="body"/>
          </p:nvPr>
        </p:nvSpPr>
        <p:spPr>
          <a:xfrm>
            <a:off x="4645025" y="2174875"/>
            <a:ext cx="4041900" cy="46830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ctrl-&gt;c = argv[1][0] 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	ctrl-&gt;length = atoi(argv[2]);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	 //detach the pointer from the shared memory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	 shmdt(ctrl);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	 exit(0);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}</a:t>
            </a:r>
            <a:endParaRPr sz="1000"/>
          </a:p>
        </p:txBody>
      </p:sp>
      <p:sp>
        <p:nvSpPr>
          <p:cNvPr id="172" name="Google Shape;172;g110d7743a48_0_22"/>
          <p:cNvSpPr txBox="1"/>
          <p:nvPr>
            <p:ph idx="12" type="sldNum"/>
          </p:nvPr>
        </p:nvSpPr>
        <p:spPr>
          <a:xfrm>
            <a:off x="6553200" y="6245225"/>
            <a:ext cx="2132100" cy="474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2005-09-29T18:29:25Z</dcterms:created>
  <dc:creator>A. Nasan</dc:creator>
</cp:coreProperties>
</file>