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i.dbappsecurity.com.cn/" TargetMode="External"/><Relationship Id="rId3" Type="http://schemas.openxmlformats.org/officeDocument/2006/relationships/hyperlink" Target="https://ti.nsfocus.com/" TargetMode="External"/><Relationship Id="rId7" Type="http://schemas.openxmlformats.org/officeDocument/2006/relationships/hyperlink" Target="https://feed.watcherlab.com/index/ioc" TargetMode="External"/><Relationship Id="rId2" Type="http://schemas.openxmlformats.org/officeDocument/2006/relationships/hyperlink" Target="https://ti.qianxi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enuseye.com.cn/" TargetMode="External"/><Relationship Id="rId5" Type="http://schemas.openxmlformats.org/officeDocument/2006/relationships/hyperlink" Target="https://ti.360.cn/" TargetMode="External"/><Relationship Id="rId4" Type="http://schemas.openxmlformats.org/officeDocument/2006/relationships/hyperlink" Target="https://x.threatbook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ke.360.cn/quake/#/index" TargetMode="External"/><Relationship Id="rId7" Type="http://schemas.openxmlformats.org/officeDocument/2006/relationships/hyperlink" Target="https://www.bountyteam.com/laboratory" TargetMode="External"/><Relationship Id="rId2" Type="http://schemas.openxmlformats.org/officeDocument/2006/relationships/hyperlink" Target="https://fofa.s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ensys.io/ipv4" TargetMode="External"/><Relationship Id="rId5" Type="http://schemas.openxmlformats.org/officeDocument/2006/relationships/hyperlink" Target="https://www.zoomeye.org/" TargetMode="External"/><Relationship Id="rId4" Type="http://schemas.openxmlformats.org/officeDocument/2006/relationships/hyperlink" Target="https://www.shodan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007.com/" TargetMode="External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qun.hezuo.space/" TargetMode="External"/><Relationship Id="rId4" Type="http://schemas.openxmlformats.org/officeDocument/2006/relationships/hyperlink" Target="http://site3.sjk.spac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xz.aliyun.com/t/838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ip138.com/" TargetMode="External"/><Relationship Id="rId7" Type="http://schemas.openxmlformats.org/officeDocument/2006/relationships/hyperlink" Target="https://www.ipuu.net/#/home" TargetMode="External"/><Relationship Id="rId2" Type="http://schemas.openxmlformats.org/officeDocument/2006/relationships/hyperlink" Target="http://tool.chinaz.com/ipwhoi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ingjiequ.com/tools/ip" TargetMode="External"/><Relationship Id="rId5" Type="http://schemas.openxmlformats.org/officeDocument/2006/relationships/hyperlink" Target="https://chapangzhan.com/" TargetMode="External"/><Relationship Id="rId4" Type="http://schemas.openxmlformats.org/officeDocument/2006/relationships/hyperlink" Target="https://www.webscan.c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hoissoft.com/" TargetMode="External"/><Relationship Id="rId7" Type="http://schemas.openxmlformats.org/officeDocument/2006/relationships/hyperlink" Target="http://tool.chacuo.net/mailverify" TargetMode="External"/><Relationship Id="rId2" Type="http://schemas.openxmlformats.org/officeDocument/2006/relationships/hyperlink" Target="https://site.ip138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rify-email.org/" TargetMode="External"/><Relationship Id="rId5" Type="http://schemas.openxmlformats.org/officeDocument/2006/relationships/hyperlink" Target="https://dnsdb.io/zh-cn/" TargetMode="External"/><Relationship Id="rId4" Type="http://schemas.openxmlformats.org/officeDocument/2006/relationships/hyperlink" Target="https://phpinfo.me/doma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A49EF-3883-427D-9DB7-428712FA7A0B}"/>
              </a:ext>
            </a:extLst>
          </p:cNvPr>
          <p:cNvSpPr txBox="1"/>
          <p:nvPr/>
        </p:nvSpPr>
        <p:spPr>
          <a:xfrm>
            <a:off x="3252914" y="2321004"/>
            <a:ext cx="56861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/>
              <a:t>溯    源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3CA99-E40C-4928-954C-7A816561A272}"/>
              </a:ext>
            </a:extLst>
          </p:cNvPr>
          <p:cNvSpPr txBox="1"/>
          <p:nvPr/>
        </p:nvSpPr>
        <p:spPr>
          <a:xfrm>
            <a:off x="7040880" y="561940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——</a:t>
            </a:r>
            <a:r>
              <a:rPr lang="zh-CN" altLang="en-US"/>
              <a:t>基于某</a:t>
            </a:r>
            <a:r>
              <a:rPr lang="en-US" altLang="zh-CN"/>
              <a:t>HVV</a:t>
            </a:r>
            <a:r>
              <a:rPr lang="zh-CN" altLang="en-US"/>
              <a:t>的溯源分析整理，</a:t>
            </a:r>
            <a:r>
              <a:rPr lang="en-US" altLang="zh-CN"/>
              <a:t>2020-12-13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9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5993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vps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渗透测试二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5586153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Vps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被控制后，本地信息搜集：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各种软件登陆账号密码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浏览器访问记录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各种工具的使用记录及登录信息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网络外联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与服务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进程信息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终端历史命令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各种木马与病毒文件信息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508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威胁情报查询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1026621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2"/>
              </a:rPr>
              <a:t>https://ti.qianxin.com/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3"/>
              </a:rPr>
              <a:t>https://ti.nsfocus.com/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4"/>
              </a:rPr>
              <a:t>https://x.threatbook.cn/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5"/>
              </a:rPr>
              <a:t>https://ti.360.cn/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6"/>
              </a:rPr>
              <a:t>https://www.venuseye.com.cn/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7"/>
              </a:rPr>
              <a:t>https://feed.watcherlab.com/index/ioc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8"/>
              </a:rPr>
              <a:t>https://ti.dbappsecurity.com.cn/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24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网络空间搜索引擎搜索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1026621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https://fofa.so/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https://quake.360.cn/quake/#/index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https://www.shodan.io/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https://www.zoomeye.org/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https://censys.io/ipv4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7"/>
              </a:rPr>
              <a:t>https://www.bountyteam.com/laboratory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507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社工库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10266218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TG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社工库：任何攻击者相关信息都可查询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群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微信群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邮箱社工库：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https://haveibeenpwned.com/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注册过哪些网站：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https://www.reg007.com/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老库：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http://site3.sjk.space/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其他：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http://qun.hezuo.space/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自搭社工库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480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其他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10266218" cy="556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当搜集到攻击者某个关键信息后，可通过搜索引擎多关键字搜索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姓名 单位：张三 南网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信息分享平台：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zhangsan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百度贴吧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攻击者博客下有个人联系方式：微博、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TG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获取手机号码后，从支付宝中转账查真实姓名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手机号码查关联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、微信、微博等等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可假扮攻击者身份边人，添加攻击者好友以套用信息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反制攻击者：放置处理过的木马文件、添加木马链接、让攻击者的后门批量上线等等，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https://xz.aliyun.com/t/8385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31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总结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19D93E-6802-44E0-B919-C93BC5638D75}"/>
              </a:ext>
            </a:extLst>
          </p:cNvPr>
          <p:cNvSpPr txBox="1"/>
          <p:nvPr/>
        </p:nvSpPr>
        <p:spPr>
          <a:xfrm>
            <a:off x="1072342" y="20199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F1EA87-F06E-4860-9134-931BDE1D6608}"/>
              </a:ext>
            </a:extLst>
          </p:cNvPr>
          <p:cNvSpPr txBox="1"/>
          <p:nvPr/>
        </p:nvSpPr>
        <p:spPr>
          <a:xfrm>
            <a:off x="814647" y="11686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姓名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781C3-2F52-4FE1-B1DB-D65C1DBD2DE1}"/>
              </a:ext>
            </a:extLst>
          </p:cNvPr>
          <p:cNvSpPr txBox="1"/>
          <p:nvPr/>
        </p:nvSpPr>
        <p:spPr>
          <a:xfrm>
            <a:off x="772672" y="28437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域名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EE44E-555E-480C-8FD0-185F87DC9A15}"/>
              </a:ext>
            </a:extLst>
          </p:cNvPr>
          <p:cNvSpPr txBox="1"/>
          <p:nvPr/>
        </p:nvSpPr>
        <p:spPr>
          <a:xfrm>
            <a:off x="9774462" y="3654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手机号码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56E95C-D7EF-4BE1-80B8-C4FAA49A7DFC}"/>
              </a:ext>
            </a:extLst>
          </p:cNvPr>
          <p:cNvSpPr txBox="1"/>
          <p:nvPr/>
        </p:nvSpPr>
        <p:spPr>
          <a:xfrm>
            <a:off x="9774462" y="19918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照片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BF6AF3-788D-47B7-A808-9E83B5A0A9CF}"/>
              </a:ext>
            </a:extLst>
          </p:cNvPr>
          <p:cNvSpPr txBox="1"/>
          <p:nvPr/>
        </p:nvSpPr>
        <p:spPr>
          <a:xfrm>
            <a:off x="660758" y="3721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身份证号码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837AD2-EDA2-4374-A345-3B11EAADED83}"/>
              </a:ext>
            </a:extLst>
          </p:cNvPr>
          <p:cNvSpPr txBox="1"/>
          <p:nvPr/>
        </p:nvSpPr>
        <p:spPr>
          <a:xfrm>
            <a:off x="3311084" y="46897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入职信息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A9F1E-9F0E-44F4-AF2E-C94F9D2548D6}"/>
              </a:ext>
            </a:extLst>
          </p:cNvPr>
          <p:cNvSpPr txBox="1"/>
          <p:nvPr/>
        </p:nvSpPr>
        <p:spPr>
          <a:xfrm>
            <a:off x="9774463" y="285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简历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8BFC87-0862-4FC8-864E-38688E93F533}"/>
              </a:ext>
            </a:extLst>
          </p:cNvPr>
          <p:cNvSpPr txBox="1"/>
          <p:nvPr/>
        </p:nvSpPr>
        <p:spPr>
          <a:xfrm>
            <a:off x="5011794" y="46897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毕业学校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DDA256-3CBB-4631-8EA5-0A9CBDDB4956}"/>
              </a:ext>
            </a:extLst>
          </p:cNvPr>
          <p:cNvSpPr txBox="1"/>
          <p:nvPr/>
        </p:nvSpPr>
        <p:spPr>
          <a:xfrm>
            <a:off x="9818890" y="11686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邮箱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F3FB00-C1A6-4AB3-AA77-1209AAA117E4}"/>
              </a:ext>
            </a:extLst>
          </p:cNvPr>
          <p:cNvSpPr txBox="1"/>
          <p:nvPr/>
        </p:nvSpPr>
        <p:spPr>
          <a:xfrm>
            <a:off x="842952" y="198370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F26CC6-DF44-43B7-9ED2-97AA527070A7}"/>
              </a:ext>
            </a:extLst>
          </p:cNvPr>
          <p:cNvSpPr txBox="1"/>
          <p:nvPr/>
        </p:nvSpPr>
        <p:spPr>
          <a:xfrm>
            <a:off x="2051479" y="11686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微博、知乎、博客、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1AA3D6-4319-4367-B231-F36AA864C762}"/>
              </a:ext>
            </a:extLst>
          </p:cNvPr>
          <p:cNvSpPr txBox="1"/>
          <p:nvPr/>
        </p:nvSpPr>
        <p:spPr>
          <a:xfrm>
            <a:off x="7154487" y="46382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钉钉、脉脉、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7203F7-F956-41A5-9F1B-48BB1BB64544}"/>
              </a:ext>
            </a:extLst>
          </p:cNvPr>
          <p:cNvSpPr txBox="1"/>
          <p:nvPr/>
        </p:nvSpPr>
        <p:spPr>
          <a:xfrm>
            <a:off x="828800" y="468976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、微信、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1F27C4-8CC5-4F0D-B68F-766D9AAEC26A}"/>
              </a:ext>
            </a:extLst>
          </p:cNvPr>
          <p:cNvSpPr txBox="1"/>
          <p:nvPr/>
        </p:nvSpPr>
        <p:spPr>
          <a:xfrm>
            <a:off x="9988808" y="46432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其他信息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7E1191-3F53-4934-BC60-CCAA268FA633}"/>
              </a:ext>
            </a:extLst>
          </p:cNvPr>
          <p:cNvSpPr txBox="1"/>
          <p:nvPr/>
        </p:nvSpPr>
        <p:spPr>
          <a:xfrm>
            <a:off x="4494099" y="2897488"/>
            <a:ext cx="2236510" cy="70788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相互关联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4F9743-FBD5-484C-BFC6-63BA053DE015}"/>
              </a:ext>
            </a:extLst>
          </p:cNvPr>
          <p:cNvSpPr txBox="1"/>
          <p:nvPr/>
        </p:nvSpPr>
        <p:spPr>
          <a:xfrm>
            <a:off x="5459821" y="1168655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先知社区、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春秋、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freebuf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1587BA1-3ABB-4B62-9AF1-5DD5DF8B44AD}"/>
              </a:ext>
            </a:extLst>
          </p:cNvPr>
          <p:cNvCxnSpPr/>
          <p:nvPr/>
        </p:nvCxnSpPr>
        <p:spPr>
          <a:xfrm>
            <a:off x="1572891" y="1704108"/>
            <a:ext cx="2832854" cy="11880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87D4777-482F-453C-8CAC-0F5D0BCFF08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913392" y="3654656"/>
            <a:ext cx="2598262" cy="103510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EFFBDD-450F-483B-96DA-A368A6EF3C4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018970" y="3721408"/>
            <a:ext cx="1035658" cy="96835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1B2881D-5F98-409C-A1FE-C896061CFC3C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H="1" flipV="1">
            <a:off x="5612354" y="3605374"/>
            <a:ext cx="107326" cy="108439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FCEC6D8-0EFC-42B0-B32B-E03B4537179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339495" y="3666948"/>
            <a:ext cx="1984543" cy="9713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0574D28-C089-4516-A659-8BF9A1FD5D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30610" y="3613573"/>
            <a:ext cx="3258198" cy="126047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DF93D06-A720-42DB-BB36-28E91BB8887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789208" y="3436116"/>
            <a:ext cx="2985254" cy="44937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A0CF534-FB9B-45D9-A3E8-A018CCE7D4B7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>
            <a:off x="6730609" y="3082751"/>
            <a:ext cx="3043854" cy="16868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115A177-6346-4920-84AF-D1A65892E18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18963" y="2222715"/>
            <a:ext cx="2955499" cy="8518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7F622EC-00C1-4BA3-A4DE-9019558378B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956994" y="1630320"/>
            <a:ext cx="1629371" cy="120055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2D5BACE-575D-4993-B298-A6AF056A76F8}"/>
              </a:ext>
            </a:extLst>
          </p:cNvPr>
          <p:cNvCxnSpPr>
            <a:cxnSpLocks/>
          </p:cNvCxnSpPr>
          <p:nvPr/>
        </p:nvCxnSpPr>
        <p:spPr>
          <a:xfrm flipH="1">
            <a:off x="6789208" y="1630320"/>
            <a:ext cx="3137655" cy="121340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791F287-7E3B-46B7-BE3A-DDA8EEF50D6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01732" y="2214539"/>
            <a:ext cx="2982879" cy="86624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EBC644C-6605-48E5-812E-3762D35AB46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72891" y="3074554"/>
            <a:ext cx="2768807" cy="23902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E8E4BBE-69E1-46FF-9356-1DE0EAD3B53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384307" y="3502256"/>
            <a:ext cx="1959429" cy="4499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6291001-F581-46A2-81B7-F1FFC6A3BF7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682695" y="1630320"/>
            <a:ext cx="1431367" cy="11800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6F96044-42FB-4ED6-9458-751180473258}"/>
              </a:ext>
            </a:extLst>
          </p:cNvPr>
          <p:cNvSpPr txBox="1"/>
          <p:nvPr/>
        </p:nvSpPr>
        <p:spPr>
          <a:xfrm>
            <a:off x="814647" y="58889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编写报告。</a:t>
            </a:r>
          </a:p>
        </p:txBody>
      </p:sp>
    </p:spTree>
    <p:extLst>
      <p:ext uri="{BB962C8B-B14F-4D97-AF65-F5344CB8AC3E}">
        <p14:creationId xmlns:p14="http://schemas.microsoft.com/office/powerpoint/2010/main" val="35070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/>
              <a:t>流程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19DBBB-6001-4133-83DA-DE1DE7877201}"/>
              </a:ext>
            </a:extLst>
          </p:cNvPr>
          <p:cNvSpPr txBox="1"/>
          <p:nvPr/>
        </p:nvSpPr>
        <p:spPr>
          <a:xfrm>
            <a:off x="457201" y="1168657"/>
            <a:ext cx="11513126" cy="567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发现被攻击（从服务器异常中获知、从日志分析中获知、从安全设备中获知、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kern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内部网络及系统安全排查、漏洞修复、安全加固、攻击者信息筛选、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攻击者信息（入侵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、木马自带攻击者信息、攻击者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、域名、头像、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kern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反查、针对域名反查、针对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vps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渗透测试、威胁情报查询、网络空间搜索引擎搜索、社工库、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目的（攻击者信息描绘）：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、域名、姓名、邮箱、私人照片、手机号码、身份证号码、社会人或学生（学生证、毕业学校）、简历、入职公司、银行账户、即时通讯账号（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QQ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、微信、推特、脸书、脉脉、钉钉、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TG…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）、信息分享平台（微博、知乎、博客、豆瓣、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）、圈子社区（先知社区、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春秋、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freebuf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tools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、吾爱破解、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）、各种视频网站、</a:t>
            </a:r>
            <a:r>
              <a:rPr lang="en-US" altLang="zh-CN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1000">
                <a:latin typeface="Times New Roman" panose="02020603050405020304" pitchFamily="18" charset="0"/>
                <a:ea typeface="宋体" panose="02010600030101010101" pitchFamily="2" charset="-122"/>
              </a:rPr>
              <a:t>编写溯源报告。</a:t>
            </a:r>
            <a:endParaRPr lang="en-US" altLang="zh-CN" sz="2400" kern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0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/>
              <a:t>从服务器异常中获知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371733"/>
            <a:ext cx="5037513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网站异常被改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网站打不开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账号突然无账号异常时间登录过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法登陆或被锁定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密码被改过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服务器很卡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突然开启敏感端口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多了可疑进程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多了可疑服务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B8F47-BC59-4F52-BCDD-45A1F717E8D0}"/>
              </a:ext>
            </a:extLst>
          </p:cNvPr>
          <p:cNvSpPr txBox="1"/>
          <p:nvPr/>
        </p:nvSpPr>
        <p:spPr>
          <a:xfrm>
            <a:off x="6096000" y="1371733"/>
            <a:ext cx="5383876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多了可疑文件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多了可疑用户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多了启动项、计划任务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多了大量异常流量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系统命令突然报错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系统文件被改动或被加密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杀软被关、被删、被全放通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日志被删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72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从日志分析中获知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371733"/>
            <a:ext cx="5037513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日志突然暴增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匹配到大量特征字符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某些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访问频率明显比其他高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大量登录失败日志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大量响应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404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服务器突然外联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账号突然外地登录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日志中存在明显的攻击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payload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B8F47-BC59-4F52-BCDD-45A1F717E8D0}"/>
              </a:ext>
            </a:extLst>
          </p:cNvPr>
          <p:cNvSpPr txBox="1"/>
          <p:nvPr/>
        </p:nvSpPr>
        <p:spPr>
          <a:xfrm>
            <a:off x="6096000" y="1371733"/>
            <a:ext cx="538387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IIS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日志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2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从安全设备中获知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548639" y="1168657"/>
            <a:ext cx="11163993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（入侵检测系统）：旁路接入、获取与还原所监测的网络数据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（入侵防御系统）：串联接入，根据防御规则放通或阻断网络流量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软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WAF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应用程序防火墙）：通过监听端口，对外部的请求进行检测和阻断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WAF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（流量规则匹配与拦截）：检测和阻断异常流量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WAF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应用程序防火墙云模式）：利用云端节点对请求流量进行检测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UTM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（统一威胁管理）：包含防病毒、防火墙、入侵检测等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态势感知：检测、分析、预测、防御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流量分析：还原客户端与服务器之间完整的网络通信过程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蜜罐：诱骗攻击者、捕获与搜集攻击者的行为与攻击者的信息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攻击者信息筛选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68657"/>
            <a:ext cx="1089798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入侵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或反链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入侵域名或反链域名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木马文件或其他攻击者上传的工具自带攻击者信息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攻击者的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上传的图片、头像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文件的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工具的特征码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02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反查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68657"/>
            <a:ext cx="11222181" cy="445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 whois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查询：注册人信息、注册邮箱、注册联系方式等，</a:t>
            </a:r>
            <a:r>
              <a:rPr lang="en-US" altLang="zh-CN" sz="2400"/>
              <a:t> </a:t>
            </a:r>
            <a:r>
              <a:rPr lang="en-US" altLang="zh-CN" sz="2400">
                <a:hlinkClick r:id="rId2"/>
              </a:rPr>
              <a:t>http://tool.chinaz.com/ipwhois/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反查域名：可能存在网站、反渗透网站，</a:t>
            </a:r>
            <a:r>
              <a:rPr lang="en-US" altLang="zh-CN" sz="2400"/>
              <a:t> </a:t>
            </a:r>
            <a:r>
              <a:rPr lang="en-US" altLang="zh-CN" sz="2400">
                <a:hlinkClick r:id="rId3"/>
              </a:rPr>
              <a:t>https://site.ip138.com/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旁站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段查询：</a:t>
            </a:r>
            <a:r>
              <a:rPr lang="en-US" altLang="zh-CN" sz="2400"/>
              <a:t> </a:t>
            </a:r>
            <a:r>
              <a:rPr lang="en-US" altLang="zh-CN" sz="2400">
                <a:hlinkClick r:id="rId4"/>
              </a:rPr>
              <a:t>https://www.webscan.cc/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en-US" altLang="zh-CN" sz="2400">
                <a:hlinkClick r:id="rId5"/>
              </a:rPr>
              <a:t>https://chapangzhan.com/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批量查询：查询地理位置，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https://jingjiequ.com/tools/ip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定位查询：查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大概的经纬度位置，</a:t>
            </a:r>
            <a:r>
              <a:rPr lang="en-US" altLang="zh-CN" sz="2400"/>
              <a:t> </a:t>
            </a:r>
            <a:r>
              <a:rPr lang="en-US" altLang="zh-CN" sz="2400">
                <a:hlinkClick r:id="rId7"/>
              </a:rPr>
              <a:t>https://www.ipuu.net/#/home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历史解析：</a:t>
            </a:r>
            <a:r>
              <a:rPr lang="en-US" altLang="zh-CN" sz="2400"/>
              <a:t> </a:t>
            </a:r>
            <a:r>
              <a:rPr lang="en-US" altLang="zh-CN" sz="2400">
                <a:hlinkClick r:id="rId3"/>
              </a:rPr>
              <a:t>https://site.ip138.com/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81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针对域名反查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65219"/>
            <a:ext cx="8695113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域名反查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>
                <a:hlinkClick r:id="rId2"/>
              </a:rPr>
              <a:t>https://site.ip138.com/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域名备案查询：</a:t>
            </a:r>
            <a:r>
              <a:rPr lang="en-US" altLang="zh-CN" sz="2400" b="0" i="0">
                <a:effectLst/>
                <a:latin typeface="Helvetica Neue"/>
                <a:hlinkClick r:id="rId3"/>
              </a:rPr>
              <a:t>http://whoissoft.com/</a:t>
            </a:r>
            <a:endParaRPr lang="en-US" altLang="zh-CN" sz="2400" b="0" i="0"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子域名暴力破解：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https://phpinfo.me/domain/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域名历史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解析：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https://dnsdb.io/zh-cn/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通过钓鱼邮箱、钓鱼连接等获取的域名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检测邮箱的真实性：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6"/>
              </a:rPr>
              <a:t>https://verify-email.org/</a:t>
            </a:r>
            <a:endParaRPr lang="en-US" altLang="zh-CN" sz="2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hlinkClick r:id="rId7"/>
              </a:rPr>
              <a:t>http://tool.chacuo.net/mailverify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91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CF69C-A9B3-4F2C-B9F9-931C6B8B0AC1}"/>
              </a:ext>
            </a:extLst>
          </p:cNvPr>
          <p:cNvSpPr txBox="1"/>
          <p:nvPr/>
        </p:nvSpPr>
        <p:spPr>
          <a:xfrm>
            <a:off x="10482349" y="91439"/>
            <a:ext cx="59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分享</a:t>
            </a:r>
            <a:endParaRPr lang="zh-CN" altLang="en-US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AAF2-5F79-40B2-BCB1-7023B1283752}"/>
              </a:ext>
            </a:extLst>
          </p:cNvPr>
          <p:cNvSpPr txBox="1"/>
          <p:nvPr/>
        </p:nvSpPr>
        <p:spPr>
          <a:xfrm>
            <a:off x="814647" y="245327"/>
            <a:ext cx="5993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vps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渗透测试一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4AD89-469B-4FD4-BBD1-BCFC1EEE5AF6}"/>
              </a:ext>
            </a:extLst>
          </p:cNvPr>
          <p:cNvSpPr txBox="1"/>
          <p:nvPr/>
        </p:nvSpPr>
        <p:spPr>
          <a:xfrm>
            <a:off x="814647" y="1187040"/>
            <a:ext cx="558615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端口扫描及危险端口对应的漏洞利用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nmap -Pn -sV -p 1-65535 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masscan -p 1-65535 --rate=1000 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御剑高速端口扫描等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服务：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漏洞扫描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手工渗透测试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6D35DE-053F-4CDC-BB31-08F669E375CB}"/>
              </a:ext>
            </a:extLst>
          </p:cNvPr>
          <p:cNvSpPr txBox="1"/>
          <p:nvPr/>
        </p:nvSpPr>
        <p:spPr>
          <a:xfrm>
            <a:off x="6400799" y="1187040"/>
            <a:ext cx="4976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常见服务的暴力破解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SMB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Mssql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RDP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2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1284</Words>
  <Application>Microsoft Office PowerPoint</Application>
  <PresentationFormat>宽屏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宋体</vt:lpstr>
      <vt:lpstr>Arial</vt:lpstr>
      <vt:lpstr>Century Gothic</vt:lpstr>
      <vt:lpstr>Times New Roman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TESTV</dc:creator>
  <cp:lastModifiedBy>TESTV</cp:lastModifiedBy>
  <cp:revision>41</cp:revision>
  <dcterms:created xsi:type="dcterms:W3CDTF">2020-12-13T04:36:56Z</dcterms:created>
  <dcterms:modified xsi:type="dcterms:W3CDTF">2020-12-13T07:41:21Z</dcterms:modified>
</cp:coreProperties>
</file>