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BFA3C-AC56-4B31-A19C-BB9D25B40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2CC50-A997-4AFB-820E-92ABED9F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17DC5-80DA-42D9-A664-8DAEB7AF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F1F22-FBE3-421D-9085-847E34F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98B3C-CE96-4853-9457-D124F530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8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86277-8FFF-4D51-8BCB-08B5535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C54B3-8F3D-4AE7-A559-C8FD17C22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50797-6DAB-4433-8E16-48E9ED25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EE46E-2F4D-442A-A8F7-42551035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342D2-6032-4670-B084-56E3C892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9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A3187F-9C31-4E77-A17E-EB1842A42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0A282-7155-47E6-BABB-1B3DD8FBF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100C-4C38-4192-8EA1-FA6E1224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F2D1E-6172-45F4-9CF0-BF5CEBC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2066B-988C-4A91-A8B4-4C34F4D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0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835B5-27FC-4546-B168-6F40E881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9E0BF-A555-4C68-85C5-6368F10D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DA600-A2DC-4489-8721-AACA5CB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C9869-7B0E-4B37-8BBE-3508379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FF3A5-AFD4-41AB-B8D3-3487652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8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ADFF-C6D1-435D-81C4-F8BA481A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73FD5-6859-4868-AFF0-CF041645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C8329-0CB4-4543-9001-6F1F6D0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B7C44-9372-4A02-8946-6373C199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A9747-2FDF-4F54-8705-2A48F153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0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F4593-76B3-41E7-9FAC-D176D192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D1171-5395-4773-9409-C1B700747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EA8E8-90CF-455A-9F6A-49EA4904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0893D-F498-4588-A0B8-CE2915DA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E3F40-BB42-4771-A479-ADDF432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7031F-F9AE-446E-9AC3-7C27232B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B7E86-F530-4ED5-8B79-82AAB3EA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94000-5603-491A-8287-4F25040F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EAB3D-838F-4A58-99A5-C51EEB9D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ECF11-5F22-4339-8C05-06D1142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99168D-84F2-43C6-BFB7-7838DC7FB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0923F7-EE89-4E19-BEE9-0008E138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5D0EE-902A-4C38-B43E-3C021160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EBC085-0A05-470E-A06F-0F9BA2CA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8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D20D1-C0AA-44C2-84FC-56D7A30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63DA1-067F-4CEA-A5FE-F0A6D0A7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94408-CE84-4845-8AED-0CBA52CD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85DA3-C63D-4D18-8B16-BFEF6CEA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F7706D-B73D-442E-BA71-AED3051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71C64-A678-4E27-9500-344FFB3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5CDD5-43B1-4258-98F9-F1434DE7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1D8FB-AAAB-420C-A22C-E75385B5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B8712-D3DE-4A96-A755-AA70B0C9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46762-8A7E-45AA-8F57-A2B09BFB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3C706-8701-453F-AA06-4AA67245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33903-29ED-4DD7-8A02-378A194E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967B56-D510-41AC-974C-636F7318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68DC-935C-4055-B3B5-4F5E3F6A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959167-0942-423E-AF6C-65A8D03B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98E0A-9B83-41C0-B4A7-59085E2D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AFF04-3946-42E7-99EB-C894CD01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807E7-694F-4A93-BD8E-F79BBF6F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F4EE9-D70D-465F-BC43-BBD5A3D2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23A699-185C-45DD-A466-89458280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05737-2327-4C01-BC19-A5EF69E7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6ECB1-B363-4856-B291-79CF759E7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BA2E-C007-4D90-992E-EB4F3B33EDCA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3830-F049-470F-BAD6-A64B7DF62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E7FE2-797D-4C83-952D-34BE25FCD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ECF5-F5B4-4FC1-9D9E-CF63AAAA9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7C880700-002F-473C-8601-BF8DC30A3EDF}"/>
              </a:ext>
            </a:extLst>
          </p:cNvPr>
          <p:cNvSpPr/>
          <p:nvPr/>
        </p:nvSpPr>
        <p:spPr>
          <a:xfrm>
            <a:off x="853044" y="1212278"/>
            <a:ext cx="2050471" cy="924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E3AE30-80DF-4627-B6D3-B77972694895}"/>
              </a:ext>
            </a:extLst>
          </p:cNvPr>
          <p:cNvSpPr txBox="1"/>
          <p:nvPr/>
        </p:nvSpPr>
        <p:spPr>
          <a:xfrm>
            <a:off x="993990" y="1363587"/>
            <a:ext cx="155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Host1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192.168.111.1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1C4CE0E-E0DC-45C5-A94B-B73D56DE9EDF}"/>
              </a:ext>
            </a:extLst>
          </p:cNvPr>
          <p:cNvSpPr/>
          <p:nvPr/>
        </p:nvSpPr>
        <p:spPr>
          <a:xfrm>
            <a:off x="5068981" y="4795196"/>
            <a:ext cx="2050471" cy="9240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D62A738-CD6C-4917-8465-EB04CAB75FCD}"/>
              </a:ext>
            </a:extLst>
          </p:cNvPr>
          <p:cNvSpPr/>
          <p:nvPr/>
        </p:nvSpPr>
        <p:spPr>
          <a:xfrm>
            <a:off x="5068981" y="1212278"/>
            <a:ext cx="2050471" cy="9240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D37C9E-0615-4419-8E6C-0DE241C6158A}"/>
              </a:ext>
            </a:extLst>
          </p:cNvPr>
          <p:cNvSpPr/>
          <p:nvPr/>
        </p:nvSpPr>
        <p:spPr>
          <a:xfrm>
            <a:off x="853044" y="4801289"/>
            <a:ext cx="2050471" cy="924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9AC225-8762-412A-AEAF-265E9AF7BF9D}"/>
              </a:ext>
            </a:extLst>
          </p:cNvPr>
          <p:cNvSpPr txBox="1"/>
          <p:nvPr/>
        </p:nvSpPr>
        <p:spPr>
          <a:xfrm>
            <a:off x="5275535" y="1212278"/>
            <a:ext cx="155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Host2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192.168.111.3</a:t>
            </a:r>
          </a:p>
          <a:p>
            <a:r>
              <a:rPr lang="en-US" altLang="zh-CN"/>
              <a:t>10.0.0.1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913D2E-F477-4DF3-B90B-D1C592A035DC}"/>
              </a:ext>
            </a:extLst>
          </p:cNvPr>
          <p:cNvSpPr txBox="1"/>
          <p:nvPr/>
        </p:nvSpPr>
        <p:spPr>
          <a:xfrm>
            <a:off x="5263726" y="4934077"/>
            <a:ext cx="17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Host5</a:t>
            </a:r>
            <a:r>
              <a:rPr lang="zh-CN" altLang="en-US"/>
              <a:t>：</a:t>
            </a:r>
            <a:r>
              <a:rPr lang="en-US" altLang="zh-CN"/>
              <a:t>100.0.0.2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114BC0-2B65-46AC-9F1A-2A7526AD8411}"/>
              </a:ext>
            </a:extLst>
          </p:cNvPr>
          <p:cNvSpPr txBox="1"/>
          <p:nvPr/>
        </p:nvSpPr>
        <p:spPr>
          <a:xfrm>
            <a:off x="1042364" y="4934077"/>
            <a:ext cx="155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Host4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192.168.111.4</a:t>
            </a:r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6E784CC-A483-4455-92CF-C2C7F3857BFC}"/>
              </a:ext>
            </a:extLst>
          </p:cNvPr>
          <p:cNvSpPr/>
          <p:nvPr/>
        </p:nvSpPr>
        <p:spPr>
          <a:xfrm>
            <a:off x="9284918" y="1212278"/>
            <a:ext cx="2050471" cy="9240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5E964C-87FF-49D2-B035-BD940FCD970C}"/>
              </a:ext>
            </a:extLst>
          </p:cNvPr>
          <p:cNvSpPr txBox="1"/>
          <p:nvPr/>
        </p:nvSpPr>
        <p:spPr>
          <a:xfrm>
            <a:off x="9429143" y="1489277"/>
            <a:ext cx="176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Host3</a:t>
            </a:r>
            <a:r>
              <a:rPr lang="zh-CN" altLang="en-US"/>
              <a:t>：</a:t>
            </a:r>
            <a:r>
              <a:rPr lang="en-US" altLang="zh-CN"/>
              <a:t>10.0.0.2</a:t>
            </a:r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BB9AA3C-38E4-415E-A29B-0CE52F3BF623}"/>
              </a:ext>
            </a:extLst>
          </p:cNvPr>
          <p:cNvSpPr/>
          <p:nvPr/>
        </p:nvSpPr>
        <p:spPr>
          <a:xfrm>
            <a:off x="9284919" y="4795196"/>
            <a:ext cx="2050471" cy="9240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314BE3-8AD0-4EC7-92E6-D3F0F7D5346C}"/>
              </a:ext>
            </a:extLst>
          </p:cNvPr>
          <p:cNvSpPr txBox="1"/>
          <p:nvPr/>
        </p:nvSpPr>
        <p:spPr>
          <a:xfrm>
            <a:off x="9571997" y="4831774"/>
            <a:ext cx="1762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Host6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10.0.0.3</a:t>
            </a:r>
          </a:p>
          <a:p>
            <a:r>
              <a:rPr lang="en-US" altLang="zh-CN"/>
              <a:t>100.0.0.1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1327D2-D71A-4B84-9534-53B9A78FC215}"/>
              </a:ext>
            </a:extLst>
          </p:cNvPr>
          <p:cNvSpPr/>
          <p:nvPr/>
        </p:nvSpPr>
        <p:spPr>
          <a:xfrm>
            <a:off x="4238065" y="581891"/>
            <a:ext cx="7643197" cy="56942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D24567-3C6F-4924-9D92-C62C4F8B1088}"/>
              </a:ext>
            </a:extLst>
          </p:cNvPr>
          <p:cNvSpPr/>
          <p:nvPr/>
        </p:nvSpPr>
        <p:spPr>
          <a:xfrm>
            <a:off x="401386" y="581891"/>
            <a:ext cx="3290806" cy="56942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2F5941-DEFD-4CE1-B48D-BB3783E3906C}"/>
              </a:ext>
            </a:extLst>
          </p:cNvPr>
          <p:cNvSpPr txBox="1"/>
          <p:nvPr/>
        </p:nvSpPr>
        <p:spPr>
          <a:xfrm>
            <a:off x="1349036" y="3316778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外网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0A8A3B-2CB9-4BE0-9F7B-13C4C99CE57D}"/>
              </a:ext>
            </a:extLst>
          </p:cNvPr>
          <p:cNvSpPr txBox="1"/>
          <p:nvPr/>
        </p:nvSpPr>
        <p:spPr>
          <a:xfrm>
            <a:off x="7677792" y="3336174"/>
            <a:ext cx="9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内网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84DD612-BCD6-4564-BDC1-3CD44F86444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903515" y="1674325"/>
            <a:ext cx="2165466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34031DF-F303-482A-84A1-BB769CEA4B50}"/>
              </a:ext>
            </a:extLst>
          </p:cNvPr>
          <p:cNvCxnSpPr>
            <a:cxnSpLocks/>
          </p:cNvCxnSpPr>
          <p:nvPr/>
        </p:nvCxnSpPr>
        <p:spPr>
          <a:xfrm>
            <a:off x="7119452" y="1686753"/>
            <a:ext cx="2165466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2C7AD3-9118-47E0-9C41-8570B3C189C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10154" y="2136372"/>
            <a:ext cx="1" cy="265882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2B6F8F-69D3-4455-A841-B0E2E94F958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2903515" y="1674325"/>
            <a:ext cx="2165466" cy="358901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EB487FE-D2BC-4B14-88B6-B08B6AF42AFC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7119452" y="5257243"/>
            <a:ext cx="216546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9C9CDF9-7D88-4AC8-A83D-779FFF7A09CD}"/>
              </a:ext>
            </a:extLst>
          </p:cNvPr>
          <p:cNvCxnSpPr/>
          <p:nvPr/>
        </p:nvCxnSpPr>
        <p:spPr>
          <a:xfrm flipH="1" flipV="1">
            <a:off x="7119452" y="1858609"/>
            <a:ext cx="3032254" cy="293658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3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TESTV</dc:creator>
  <cp:lastModifiedBy>TESTV</cp:lastModifiedBy>
  <cp:revision>8</cp:revision>
  <dcterms:created xsi:type="dcterms:W3CDTF">2020-12-19T06:19:43Z</dcterms:created>
  <dcterms:modified xsi:type="dcterms:W3CDTF">2020-12-20T07:28:56Z</dcterms:modified>
</cp:coreProperties>
</file>