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69E78-E714-4096-A404-41F95D99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F92A57-4727-43D3-AB4B-D38E4317E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49E50-62BF-4613-A057-CF5E1D22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38C9-7975-4C1F-82CF-F018CCF1699A}" type="datetimeFigureOut">
              <a:rPr lang="zh-CN" altLang="en-US" smtClean="0"/>
              <a:t>2020/04/02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20007-6160-4B87-A4E3-B69E3904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CF255-F3E7-41AE-B2C7-144DAFED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985-BFD0-457C-94BA-1549A425F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0C5CE-927A-431F-85AB-ACC24449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72C56-5192-46C2-9A2B-904AC1B10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1383F-C8A3-42BF-8E8C-495A56DB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38C9-7975-4C1F-82CF-F018CCF1699A}" type="datetimeFigureOut">
              <a:rPr lang="zh-CN" altLang="en-US" smtClean="0"/>
              <a:t>2020/04/02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E5614-7E2A-45CE-A6A4-BD7C6791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2EF70-CB88-4A40-8AF9-9E864689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985-BFD0-457C-94BA-1549A425F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2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0A3125-C905-4024-9D50-4B28EA9AE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9F1923-1F9A-4831-A564-F1BB3A0D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3C894-2AB1-4EC5-B2F7-50DA93C9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38C9-7975-4C1F-82CF-F018CCF1699A}" type="datetimeFigureOut">
              <a:rPr lang="zh-CN" altLang="en-US" smtClean="0"/>
              <a:t>2020/04/02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B0CE1-0650-4125-88C2-97D66690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8744D-D431-4D3B-BE60-6493648A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985-BFD0-457C-94BA-1549A425F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4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D5E05-11F3-4764-9234-D42F15E9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A9124-A584-4DDC-8903-19AD45A8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FDA86-C60F-4752-96AD-B887AF21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38C9-7975-4C1F-82CF-F018CCF1699A}" type="datetimeFigureOut">
              <a:rPr lang="zh-CN" altLang="en-US" smtClean="0"/>
              <a:t>2020/04/02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0053C-BBD3-4A0B-AF4B-E6C592E8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C07E4-3D49-4CEE-B316-8CED5436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985-BFD0-457C-94BA-1549A425F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1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6BA00-99E8-4E25-92AA-776C9ECE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AA992-797D-4E22-B87E-E0D4F668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2896D-FAC0-4AA5-92A4-C739E1F5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38C9-7975-4C1F-82CF-F018CCF1699A}" type="datetimeFigureOut">
              <a:rPr lang="zh-CN" altLang="en-US" smtClean="0"/>
              <a:t>2020/04/02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43082-421A-4567-B7F5-6CB03A24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4A0D9-983D-43DB-8E62-F11DD243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985-BFD0-457C-94BA-1549A425F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3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98AFE-E4F4-4C06-8303-886C9D44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861AD-58A7-45BA-A9D0-F6F0A33F4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F9C5BC-3C49-45F5-9541-11A80743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98104-6DD4-47CE-BAE2-38F4F404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38C9-7975-4C1F-82CF-F018CCF1699A}" type="datetimeFigureOut">
              <a:rPr lang="zh-CN" altLang="en-US" smtClean="0"/>
              <a:t>2020/04/02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4E6D9-8ECB-434E-A4EA-A69EF7A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DC4A9-F53F-49AC-AE81-C941BB1E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985-BFD0-457C-94BA-1549A425F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3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A1D47-CBBE-477F-A5DD-80CAE9F6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BEA7E-8B89-4DFA-9F71-42A1C610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114C7E-9014-4269-9903-E5895DB97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B23DA-822F-4B66-A4E9-4D0E94030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D05D53-1D8B-42F8-A971-95F627EE1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9C23DE-27C1-4341-95F9-EA9F682F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38C9-7975-4C1F-82CF-F018CCF1699A}" type="datetimeFigureOut">
              <a:rPr lang="zh-CN" altLang="en-US" smtClean="0"/>
              <a:t>2020/04/02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D2AB28-B11C-4CD1-82E6-4DF601A2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5A144E-F99C-445C-963E-73D99D16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985-BFD0-457C-94BA-1549A425F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7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E40C9-6401-482B-B95C-F9CC58A1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735596-CCE5-431A-A87F-7EC9C052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38C9-7975-4C1F-82CF-F018CCF1699A}" type="datetimeFigureOut">
              <a:rPr lang="zh-CN" altLang="en-US" smtClean="0"/>
              <a:t>2020/04/02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B13669-8007-4EC7-840F-5742BF0D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F6753F-5B29-43E9-899E-D6145CD1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985-BFD0-457C-94BA-1549A425F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9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1BE511-3C34-4C46-861D-551E7880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38C9-7975-4C1F-82CF-F018CCF1699A}" type="datetimeFigureOut">
              <a:rPr lang="zh-CN" altLang="en-US" smtClean="0"/>
              <a:t>2020/04/02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C536B6-02E6-4230-B9E5-CF5E54BB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22DE9-8C70-4A9B-BF29-AD117A1D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985-BFD0-457C-94BA-1549A425F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8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739F6-835B-4E81-874E-287756EE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8C93D-D837-4EA0-B5EF-105E4EF9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5BD4B-91BF-4EC6-9D1B-14BA788B8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4D0CD-C892-4DC9-B887-6C7C2C5A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38C9-7975-4C1F-82CF-F018CCF1699A}" type="datetimeFigureOut">
              <a:rPr lang="zh-CN" altLang="en-US" smtClean="0"/>
              <a:t>2020/04/02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06711-51E1-42A8-BBD1-9AAE70B9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BC2AE-A9E2-4155-8B12-AB5F6F69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985-BFD0-457C-94BA-1549A425F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5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8F3FF-F6D5-41D3-AD7D-BB89DC2F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CFF426-6D38-42AE-BA33-6827A3E84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BBD61-3A20-4382-A419-83D3872B2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C0A4A7-BFF8-4ACF-8696-1C3C0431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38C9-7975-4C1F-82CF-F018CCF1699A}" type="datetimeFigureOut">
              <a:rPr lang="zh-CN" altLang="en-US" smtClean="0"/>
              <a:t>2020/04/02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500565-1028-4675-A76E-6C57BAD0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90050-7EA5-45FD-A7E5-5BAFACC6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985-BFD0-457C-94BA-1549A425F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2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6C627D-C7E7-4790-B9BE-8B3AB120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45DFE-494D-4905-BD72-3E46F022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E2501-AFB7-4B30-8241-153CA1B6A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38C9-7975-4C1F-82CF-F018CCF1699A}" type="datetimeFigureOut">
              <a:rPr lang="zh-CN" altLang="en-US" smtClean="0"/>
              <a:t>2020/04/02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56CCD-558D-491E-A013-292035EC4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8D63E-1E82-426D-88FF-B9CE184C0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D985-BFD0-457C-94BA-1549A425F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26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6B94F70-9857-4928-A906-4BACE9D0705F}"/>
              </a:ext>
            </a:extLst>
          </p:cNvPr>
          <p:cNvSpPr/>
          <p:nvPr/>
        </p:nvSpPr>
        <p:spPr>
          <a:xfrm>
            <a:off x="381709" y="2889776"/>
            <a:ext cx="923390" cy="892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760395-6F87-40F9-9360-4EF5C30EA72C}"/>
              </a:ext>
            </a:extLst>
          </p:cNvPr>
          <p:cNvSpPr/>
          <p:nvPr/>
        </p:nvSpPr>
        <p:spPr>
          <a:xfrm>
            <a:off x="5322917" y="360219"/>
            <a:ext cx="2007520" cy="1088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根</a:t>
            </a:r>
            <a:r>
              <a:rPr lang="en-US" altLang="zh-CN" sz="1600"/>
              <a:t>DNS</a:t>
            </a:r>
            <a:r>
              <a:rPr lang="zh-CN" altLang="en-US" sz="1600"/>
              <a:t>服务器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74B7DC-D040-4ECA-A724-5E347514300A}"/>
              </a:ext>
            </a:extLst>
          </p:cNvPr>
          <p:cNvSpPr/>
          <p:nvPr/>
        </p:nvSpPr>
        <p:spPr>
          <a:xfrm>
            <a:off x="5322916" y="1909157"/>
            <a:ext cx="2007521" cy="1088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.io</a:t>
            </a:r>
          </a:p>
          <a:p>
            <a:pPr algn="ctr"/>
            <a:r>
              <a:rPr lang="en-US" altLang="zh-CN" sz="1600"/>
              <a:t>DNS</a:t>
            </a:r>
            <a:r>
              <a:rPr lang="zh-CN" altLang="en-US" sz="1600"/>
              <a:t>服务器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5A1543-0FB4-491A-B099-46790DDBB4CE}"/>
              </a:ext>
            </a:extLst>
          </p:cNvPr>
          <p:cNvSpPr/>
          <p:nvPr/>
        </p:nvSpPr>
        <p:spPr>
          <a:xfrm>
            <a:off x="2665783" y="2791549"/>
            <a:ext cx="765641" cy="10889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本地</a:t>
            </a:r>
            <a:r>
              <a:rPr lang="en-US" altLang="zh-CN" sz="1400">
                <a:solidFill>
                  <a:schemeClr val="tx1"/>
                </a:solidFill>
              </a:rPr>
              <a:t>DNS</a:t>
            </a:r>
            <a:r>
              <a:rPr lang="zh-CN" altLang="en-US" sz="140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0B2874-B968-4927-AD1D-F1F0D597ABD3}"/>
              </a:ext>
            </a:extLst>
          </p:cNvPr>
          <p:cNvSpPr/>
          <p:nvPr/>
        </p:nvSpPr>
        <p:spPr>
          <a:xfrm>
            <a:off x="5322917" y="3458095"/>
            <a:ext cx="2007522" cy="1088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Ceye.io</a:t>
            </a:r>
          </a:p>
          <a:p>
            <a:pPr algn="ctr"/>
            <a:r>
              <a:rPr lang="en-US" altLang="zh-CN" sz="1600"/>
              <a:t>DNS</a:t>
            </a:r>
            <a:r>
              <a:rPr lang="zh-CN" altLang="en-US" sz="1600"/>
              <a:t>服务器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6762E9-5E54-4C88-BB6A-E47692A4DEF6}"/>
              </a:ext>
            </a:extLst>
          </p:cNvPr>
          <p:cNvSpPr/>
          <p:nvPr/>
        </p:nvSpPr>
        <p:spPr>
          <a:xfrm>
            <a:off x="5324992" y="5007033"/>
            <a:ext cx="2007523" cy="1088967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12qwe.ceye.io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DNS</a:t>
            </a:r>
            <a:r>
              <a:rPr lang="zh-CN" altLang="en-US">
                <a:solidFill>
                  <a:srgbClr val="FF0000"/>
                </a:solidFill>
              </a:rPr>
              <a:t>服务器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983372F-DC3B-440A-B6A2-791E5A21C475}"/>
              </a:ext>
            </a:extLst>
          </p:cNvPr>
          <p:cNvCxnSpPr/>
          <p:nvPr/>
        </p:nvCxnSpPr>
        <p:spPr>
          <a:xfrm>
            <a:off x="1305099" y="3084022"/>
            <a:ext cx="1338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8B7F1B-31D1-4A48-A0E4-406159389A8A}"/>
              </a:ext>
            </a:extLst>
          </p:cNvPr>
          <p:cNvCxnSpPr/>
          <p:nvPr/>
        </p:nvCxnSpPr>
        <p:spPr>
          <a:xfrm flipV="1">
            <a:off x="2963998" y="581749"/>
            <a:ext cx="2179321" cy="203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D4EC57F-7E9C-427D-8A71-E981112C7F7B}"/>
              </a:ext>
            </a:extLst>
          </p:cNvPr>
          <p:cNvCxnSpPr/>
          <p:nvPr/>
        </p:nvCxnSpPr>
        <p:spPr>
          <a:xfrm flipH="1">
            <a:off x="3213959" y="855860"/>
            <a:ext cx="1882140" cy="171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A1A793A-51B2-4189-AC87-B30504C85E0A}"/>
              </a:ext>
            </a:extLst>
          </p:cNvPr>
          <p:cNvCxnSpPr/>
          <p:nvPr/>
        </p:nvCxnSpPr>
        <p:spPr>
          <a:xfrm flipV="1">
            <a:off x="3436620" y="2324100"/>
            <a:ext cx="1729740" cy="67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2BA608-F6D3-4E1E-8F42-009791C090C7}"/>
              </a:ext>
            </a:extLst>
          </p:cNvPr>
          <p:cNvCxnSpPr/>
          <p:nvPr/>
        </p:nvCxnSpPr>
        <p:spPr>
          <a:xfrm flipH="1">
            <a:off x="3431424" y="2461756"/>
            <a:ext cx="1734936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EC7554C-8DF4-408D-9CBD-92EADF9D8840}"/>
              </a:ext>
            </a:extLst>
          </p:cNvPr>
          <p:cNvCxnSpPr/>
          <p:nvPr/>
        </p:nvCxnSpPr>
        <p:spPr>
          <a:xfrm>
            <a:off x="3559222" y="3359199"/>
            <a:ext cx="1702740" cy="52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37B1061-9D91-4571-87AC-C3EC4F715F97}"/>
              </a:ext>
            </a:extLst>
          </p:cNvPr>
          <p:cNvCxnSpPr/>
          <p:nvPr/>
        </p:nvCxnSpPr>
        <p:spPr>
          <a:xfrm flipH="1" flipV="1">
            <a:off x="3544501" y="3444031"/>
            <a:ext cx="16383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6EE3AC8-637D-411B-8E66-9BB681FBEB41}"/>
              </a:ext>
            </a:extLst>
          </p:cNvPr>
          <p:cNvCxnSpPr/>
          <p:nvPr/>
        </p:nvCxnSpPr>
        <p:spPr>
          <a:xfrm>
            <a:off x="3382748" y="3984112"/>
            <a:ext cx="1838153" cy="1472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08E72CC-9051-46D1-A793-629B45EA671B}"/>
              </a:ext>
            </a:extLst>
          </p:cNvPr>
          <p:cNvCxnSpPr/>
          <p:nvPr/>
        </p:nvCxnSpPr>
        <p:spPr>
          <a:xfrm flipH="1" flipV="1">
            <a:off x="3078480" y="3985260"/>
            <a:ext cx="2141220" cy="1752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A77D433-5CE9-4166-B3DB-FC51402364F7}"/>
              </a:ext>
            </a:extLst>
          </p:cNvPr>
          <p:cNvCxnSpPr/>
          <p:nvPr/>
        </p:nvCxnSpPr>
        <p:spPr>
          <a:xfrm flipH="1">
            <a:off x="1305099" y="3629056"/>
            <a:ext cx="1338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F842F30-E420-491F-9F3B-18173B0F2E29}"/>
              </a:ext>
            </a:extLst>
          </p:cNvPr>
          <p:cNvSpPr txBox="1"/>
          <p:nvPr/>
        </p:nvSpPr>
        <p:spPr>
          <a:xfrm>
            <a:off x="1263652" y="2622357"/>
            <a:ext cx="1482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访问</a:t>
            </a:r>
            <a:endParaRPr lang="en-US" altLang="zh-CN" sz="1200"/>
          </a:p>
          <a:p>
            <a:r>
              <a:rPr lang="en-US" altLang="zh-CN" sz="1200"/>
              <a:t>test.123qwe.ceye.io</a:t>
            </a:r>
            <a:endParaRPr lang="zh-CN" altLang="en-US" sz="12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80BCC9-F31A-422E-B68F-4601BCACED2F}"/>
              </a:ext>
            </a:extLst>
          </p:cNvPr>
          <p:cNvSpPr txBox="1"/>
          <p:nvPr/>
        </p:nvSpPr>
        <p:spPr>
          <a:xfrm rot="18934471">
            <a:off x="3039416" y="1356890"/>
            <a:ext cx="176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查询</a:t>
            </a:r>
            <a:r>
              <a:rPr lang="en-US" altLang="zh-CN" sz="1200"/>
              <a:t>test.123qwe.ceye.io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DA80C4A-B2F8-4B2E-B340-3AD9529C1BAF}"/>
              </a:ext>
            </a:extLst>
          </p:cNvPr>
          <p:cNvSpPr txBox="1"/>
          <p:nvPr/>
        </p:nvSpPr>
        <p:spPr>
          <a:xfrm rot="20282988">
            <a:off x="3333399" y="2413835"/>
            <a:ext cx="1794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查询</a:t>
            </a:r>
            <a:r>
              <a:rPr lang="en-US" altLang="zh-CN" sz="1200"/>
              <a:t>test.123qwe.ceye.io</a:t>
            </a:r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824A25-988A-45FE-A59B-87812CD30607}"/>
              </a:ext>
            </a:extLst>
          </p:cNvPr>
          <p:cNvSpPr txBox="1"/>
          <p:nvPr/>
        </p:nvSpPr>
        <p:spPr>
          <a:xfrm rot="1008843">
            <a:off x="3635658" y="3419548"/>
            <a:ext cx="1882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查询</a:t>
            </a:r>
            <a:r>
              <a:rPr lang="en-US" altLang="zh-CN" sz="1200"/>
              <a:t>test.123qwe.ceye.io</a:t>
            </a:r>
            <a:endParaRPr lang="zh-CN" altLang="en-US" sz="12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023DD8E-B9DF-4D20-9AA6-385AC3AD16AB}"/>
              </a:ext>
            </a:extLst>
          </p:cNvPr>
          <p:cNvSpPr txBox="1"/>
          <p:nvPr/>
        </p:nvSpPr>
        <p:spPr>
          <a:xfrm rot="2331032">
            <a:off x="3412178" y="4480700"/>
            <a:ext cx="193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查询</a:t>
            </a:r>
            <a:r>
              <a:rPr lang="en-US" altLang="zh-CN" sz="1200">
                <a:solidFill>
                  <a:srgbClr val="FF0000"/>
                </a:solidFill>
              </a:rPr>
              <a:t>test.123qwe.ceye.io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BD7DF47-4A78-4344-B8AB-8974A7DDA542}"/>
              </a:ext>
            </a:extLst>
          </p:cNvPr>
          <p:cNvSpPr txBox="1"/>
          <p:nvPr/>
        </p:nvSpPr>
        <p:spPr>
          <a:xfrm rot="19085004">
            <a:off x="3616356" y="1588177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返回</a:t>
            </a:r>
            <a:r>
              <a:rPr lang="en-US" altLang="zh-CN" sz="1200"/>
              <a:t>.io</a:t>
            </a:r>
            <a:r>
              <a:rPr lang="zh-CN" altLang="en-US" sz="1200"/>
              <a:t>服务器地址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517DBEE-7161-4F6D-B47B-D17DA92061BF}"/>
              </a:ext>
            </a:extLst>
          </p:cNvPr>
          <p:cNvSpPr txBox="1"/>
          <p:nvPr/>
        </p:nvSpPr>
        <p:spPr>
          <a:xfrm rot="20350158">
            <a:off x="3573661" y="2730277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返回</a:t>
            </a:r>
            <a:r>
              <a:rPr lang="en-US" altLang="zh-CN" sz="1200"/>
              <a:t>.ceye.io</a:t>
            </a:r>
            <a:r>
              <a:rPr lang="zh-CN" altLang="en-US" sz="1200"/>
              <a:t>服务器地址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E461B0B-C300-4877-A311-571C373B4422}"/>
              </a:ext>
            </a:extLst>
          </p:cNvPr>
          <p:cNvSpPr txBox="1"/>
          <p:nvPr/>
        </p:nvSpPr>
        <p:spPr>
          <a:xfrm rot="1026665">
            <a:off x="3443358" y="3692831"/>
            <a:ext cx="1840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返回</a:t>
            </a:r>
            <a:r>
              <a:rPr lang="en-US" altLang="zh-CN" sz="1200"/>
              <a:t>.123qwe.ceye.io</a:t>
            </a:r>
            <a:r>
              <a:rPr lang="zh-CN" altLang="en-US" sz="1200"/>
              <a:t>地址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914FC7-8489-46FE-83BA-03EFEBC77E9B}"/>
              </a:ext>
            </a:extLst>
          </p:cNvPr>
          <p:cNvSpPr txBox="1"/>
          <p:nvPr/>
        </p:nvSpPr>
        <p:spPr>
          <a:xfrm>
            <a:off x="1316992" y="3662665"/>
            <a:ext cx="126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返回最终结果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BE7925E-3D9B-4A49-A482-B0122A4167FC}"/>
              </a:ext>
            </a:extLst>
          </p:cNvPr>
          <p:cNvSpPr txBox="1"/>
          <p:nvPr/>
        </p:nvSpPr>
        <p:spPr>
          <a:xfrm rot="2371680">
            <a:off x="3435928" y="46200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返回结果</a:t>
            </a:r>
          </a:p>
        </p:txBody>
      </p:sp>
    </p:spTree>
    <p:extLst>
      <p:ext uri="{BB962C8B-B14F-4D97-AF65-F5344CB8AC3E}">
        <p14:creationId xmlns:p14="http://schemas.microsoft.com/office/powerpoint/2010/main" val="390689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88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TESTV</dc:creator>
  <cp:lastModifiedBy>TESTV</cp:lastModifiedBy>
  <cp:revision>4</cp:revision>
  <dcterms:created xsi:type="dcterms:W3CDTF">2020-04-02T14:25:46Z</dcterms:created>
  <dcterms:modified xsi:type="dcterms:W3CDTF">2020-04-02T16:11:15Z</dcterms:modified>
</cp:coreProperties>
</file>