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4" r:id="rId2"/>
    <p:sldId id="415" r:id="rId3"/>
    <p:sldId id="418" r:id="rId4"/>
    <p:sldId id="419" r:id="rId5"/>
    <p:sldId id="417" r:id="rId6"/>
    <p:sldId id="416" r:id="rId7"/>
    <p:sldId id="413" r:id="rId8"/>
    <p:sldId id="42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291F"/>
    <a:srgbClr val="4E3629"/>
    <a:srgbClr val="517B38"/>
    <a:srgbClr val="6BA342"/>
    <a:srgbClr val="361E0E"/>
    <a:srgbClr val="00A49E"/>
    <a:srgbClr val="9681B7"/>
    <a:srgbClr val="96818F"/>
    <a:srgbClr val="EE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88483" autoAdjust="0"/>
  </p:normalViewPr>
  <p:slideViewPr>
    <p:cSldViewPr snapToGrid="0" snapToObjects="1">
      <p:cViewPr varScale="1">
        <p:scale>
          <a:sx n="143" d="100"/>
          <a:sy n="143" d="100"/>
        </p:scale>
        <p:origin x="-336" y="-112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F3386-1435-B645-8E2D-EAE70419FE1C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D989-EB36-C14F-BA7F-4739F7F2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6" y="6356350"/>
            <a:ext cx="4337241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Talk Title (abbreviated if necessary), Speaker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998061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7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449388"/>
            <a:ext cx="8229600" cy="49714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032381"/>
                </a:solidFill>
                <a:latin typeface="Calibri"/>
                <a:cs typeface="Calibri"/>
              </a:defRPr>
            </a:lvl1pPr>
            <a:lvl2pPr>
              <a:defRPr sz="2400">
                <a:solidFill>
                  <a:srgbClr val="032381"/>
                </a:solidFill>
                <a:latin typeface="Calibri"/>
                <a:cs typeface="Calibri"/>
              </a:defRPr>
            </a:lvl2pPr>
            <a:lvl3pPr>
              <a:defRPr sz="1800" baseline="0">
                <a:solidFill>
                  <a:srgbClr val="032381"/>
                </a:solidFill>
                <a:latin typeface="Calibri"/>
                <a:cs typeface="Calibri"/>
              </a:defRPr>
            </a:lvl3pPr>
            <a:lvl4pPr>
              <a:defRPr sz="1600" baseline="0">
                <a:solidFill>
                  <a:srgbClr val="032381"/>
                </a:solidFill>
                <a:latin typeface="Calibri"/>
                <a:cs typeface="Calibri"/>
              </a:defRPr>
            </a:lvl4pPr>
            <a:lvl5pPr>
              <a:defRPr sz="1400" baseline="0">
                <a:solidFill>
                  <a:srgbClr val="03238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50" r:id="rId4"/>
    <p:sldLayoutId id="2147483666" r:id="rId5"/>
    <p:sldLayoutId id="2147483670" r:id="rId6"/>
    <p:sldLayoutId id="2147483671" r:id="rId7"/>
    <p:sldLayoutId id="2147483672" r:id="rId8"/>
    <p:sldLayoutId id="2147483668" r:id="rId9"/>
    <p:sldLayoutId id="2147483677" r:id="rId10"/>
    <p:sldLayoutId id="2147483698" r:id="rId11"/>
    <p:sldLayoutId id="214748370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buzzm/ips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:  Generates data from a schema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(just go to 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Generates random but “appropriate” data given a schema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Dates, text, email, unique IDs,  variable length arrays,…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Schema </a:t>
            </a:r>
            <a:r>
              <a:rPr lang="en-US" sz="2000" dirty="0" err="1" smtClean="0">
                <a:cs typeface="Courier"/>
              </a:rPr>
              <a:t>def</a:t>
            </a:r>
            <a:r>
              <a:rPr lang="en-US" sz="2000" dirty="0" smtClean="0">
                <a:cs typeface="Courier"/>
              </a:rPr>
              <a:t> is </a:t>
            </a:r>
            <a:r>
              <a:rPr lang="en-US" sz="2000" b="1" dirty="0" err="1" smtClean="0">
                <a:cs typeface="Courier"/>
              </a:rPr>
              <a:t>json-schema.org</a:t>
            </a:r>
            <a:r>
              <a:rPr lang="en-US" sz="2000" b="1" dirty="0" smtClean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(IETF spec in draft, v4</a:t>
            </a:r>
            <a:r>
              <a:rPr lang="en-US" sz="2000" dirty="0" smtClean="0">
                <a:cs typeface="Courier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Extended with the “</a:t>
            </a:r>
            <a:r>
              <a:rPr lang="en-US" sz="2000" dirty="0" err="1" smtClean="0">
                <a:cs typeface="Courier"/>
              </a:rPr>
              <a:t>ipsum</a:t>
            </a:r>
            <a:r>
              <a:rPr lang="en-US" sz="2000" dirty="0" smtClean="0">
                <a:cs typeface="Courier"/>
              </a:rPr>
              <a:t>” field as peer to “type” </a:t>
            </a:r>
            <a:endParaRPr lang="en-US" sz="2000" dirty="0" smtClean="0"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Experiment with shapes of data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Performance of queries on well-distributed data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Exploit </a:t>
            </a:r>
            <a:r>
              <a:rPr lang="en-US" sz="2000" dirty="0" err="1" smtClean="0">
                <a:cs typeface="Courier"/>
              </a:rPr>
              <a:t>mongoDB</a:t>
            </a:r>
            <a:r>
              <a:rPr lang="en-US" sz="2000" dirty="0" smtClean="0">
                <a:cs typeface="Courier"/>
              </a:rPr>
              <a:t> read/write symmetry to quickly prototype non-trivial shapes (try THAT on Oracle)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Rapidly </a:t>
            </a:r>
            <a:r>
              <a:rPr lang="en-US" sz="2000" dirty="0" err="1" smtClean="0">
                <a:cs typeface="Courier"/>
              </a:rPr>
              <a:t>grok</a:t>
            </a:r>
            <a:r>
              <a:rPr lang="en-US" sz="2000" dirty="0" smtClean="0">
                <a:cs typeface="Courier"/>
              </a:rPr>
              <a:t> consequences of array-based designs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Understand import/export/batch load dynamics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Unofficial 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I forgot how to program in python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I think we’re </a:t>
            </a:r>
            <a:r>
              <a:rPr lang="en-US" dirty="0" err="1" smtClean="0">
                <a:cs typeface="Courier"/>
              </a:rPr>
              <a:t>gonna</a:t>
            </a:r>
            <a:r>
              <a:rPr lang="en-US" dirty="0" smtClean="0">
                <a:cs typeface="Courier"/>
              </a:rPr>
              <a:t> need “schema-like” capability in the future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47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ygenipsum</a:t>
            </a:r>
            <a:r>
              <a:rPr lang="en-US" dirty="0" smtClean="0"/>
              <a:t> hello world, of sorts…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4776" y="1272042"/>
            <a:ext cx="6174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"$schema": "http:\/\/</a:t>
            </a:r>
            <a:r>
              <a:rPr lang="en-US" sz="1200" dirty="0" err="1">
                <a:latin typeface="Courier"/>
                <a:cs typeface="Courier"/>
              </a:rPr>
              <a:t>json-schema.org</a:t>
            </a:r>
            <a:r>
              <a:rPr lang="en-US" sz="1200" dirty="0">
                <a:latin typeface="Courier"/>
                <a:cs typeface="Courier"/>
              </a:rPr>
              <a:t>\/draft-</a:t>
            </a:r>
            <a:r>
              <a:rPr lang="en-US" sz="1200" dirty="0" smtClean="0">
                <a:latin typeface="Courier"/>
                <a:cs typeface="Courier"/>
              </a:rPr>
              <a:t>04\</a:t>
            </a:r>
            <a:r>
              <a:rPr lang="en-US" sz="1200" dirty="0">
                <a:latin typeface="Courier"/>
                <a:cs typeface="Courier"/>
              </a:rPr>
              <a:t>/schema",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"type": "object",</a:t>
            </a:r>
          </a:p>
          <a:p>
            <a:r>
              <a:rPr lang="en-US" sz="1200" dirty="0">
                <a:latin typeface="Courier"/>
                <a:cs typeface="Courier"/>
              </a:rPr>
              <a:t>  "properties": 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 err="1" smtClean="0">
                <a:latin typeface="Courier"/>
                <a:cs typeface="Courier"/>
              </a:rPr>
              <a:t>productName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>
                <a:latin typeface="Courier"/>
                <a:cs typeface="Courier"/>
              </a:rPr>
              <a:t>: { "type": "string" }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{ "type": "</a:t>
            </a:r>
            <a:r>
              <a:rPr lang="en-US" sz="1200" dirty="0" smtClean="0">
                <a:latin typeface="Courier"/>
                <a:cs typeface="Courier"/>
              </a:rPr>
              <a:t>string”, “</a:t>
            </a:r>
            <a:r>
              <a:rPr lang="en-US" sz="1200" dirty="0" err="1" smtClean="0">
                <a:latin typeface="Courier"/>
                <a:cs typeface="Courier"/>
              </a:rPr>
              <a:t>ipsum</a:t>
            </a:r>
            <a:r>
              <a:rPr lang="en-US" sz="1200" dirty="0" smtClean="0">
                <a:latin typeface="Courier"/>
                <a:cs typeface="Courier"/>
              </a:rPr>
              <a:t>”: “sentence” </a:t>
            </a:r>
            <a:r>
              <a:rPr lang="en-US" sz="1200" dirty="0">
                <a:latin typeface="Courier"/>
                <a:cs typeface="Courier"/>
              </a:rPr>
              <a:t>}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 "type": "string", "format": "date-time" </a:t>
            </a:r>
            <a:r>
              <a:rPr lang="en-US" sz="1200" dirty="0" smtClean="0">
                <a:latin typeface="Courier"/>
                <a:cs typeface="Courier"/>
              </a:rPr>
              <a:t>},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</a:t>
            </a:r>
            <a:r>
              <a:rPr lang="en-US" sz="1200" dirty="0" smtClean="0">
                <a:latin typeface="Courier"/>
                <a:cs typeface="Courier"/>
              </a:rPr>
              <a:t>  { </a:t>
            </a:r>
            <a:r>
              <a:rPr lang="en-US" sz="1200" dirty="0">
                <a:latin typeface="Courier"/>
                <a:cs typeface="Courier"/>
              </a:rPr>
              <a:t>"type": "string", "</a:t>
            </a:r>
            <a:r>
              <a:rPr lang="en-US" sz="1200" dirty="0" err="1">
                <a:latin typeface="Courier"/>
                <a:cs typeface="Courier"/>
              </a:rPr>
              <a:t>ipsum</a:t>
            </a:r>
            <a:r>
              <a:rPr lang="en-US" sz="1200" dirty="0">
                <a:latin typeface="Courier"/>
                <a:cs typeface="Courier"/>
              </a:rPr>
              <a:t>": "id"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403" y="3626384"/>
            <a:ext cx="7771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</a:t>
            </a:r>
            <a:r>
              <a:rPr lang="en-US" sz="1200" dirty="0">
                <a:latin typeface="Courier"/>
                <a:cs typeface="Courier"/>
              </a:rPr>
              <a:t>python ./</a:t>
            </a:r>
            <a:r>
              <a:rPr lang="en-US" sz="1200" dirty="0" err="1">
                <a:latin typeface="Courier"/>
                <a:cs typeface="Courier"/>
              </a:rPr>
              <a:t>pygenipsum.py</a:t>
            </a:r>
            <a:r>
              <a:rPr lang="en-US" sz="1200" dirty="0">
                <a:latin typeface="Courier"/>
                <a:cs typeface="Courier"/>
              </a:rPr>
              <a:t> --count 2 </a:t>
            </a:r>
            <a:r>
              <a:rPr lang="en-US" sz="1200" dirty="0" err="1" smtClean="0">
                <a:latin typeface="Courier"/>
                <a:cs typeface="Courier"/>
              </a:rPr>
              <a:t>hello.jsch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1057980788}, "</a:t>
            </a:r>
            <a:r>
              <a:rPr lang="en-US" sz="1200" dirty="0" err="1">
                <a:latin typeface="Courier"/>
                <a:cs typeface="Courier"/>
              </a:rPr>
              <a:t>productName</a:t>
            </a:r>
            <a:r>
              <a:rPr lang="en-US" sz="1200" dirty="0">
                <a:latin typeface="Courier"/>
                <a:cs typeface="Courier"/>
              </a:rPr>
              <a:t>": "reach",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"was nearby to of square the municipality largest",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"902845d5-3a98-4a64-92d8-3ccaf98101ff"}</a:t>
            </a: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745165922}, "</a:t>
            </a:r>
            <a:r>
              <a:rPr lang="en-US" sz="1200" dirty="0" err="1">
                <a:latin typeface="Courier"/>
                <a:cs typeface="Courier"/>
              </a:rPr>
              <a:t>productName</a:t>
            </a:r>
            <a:r>
              <a:rPr lang="en-US" sz="1200" dirty="0">
                <a:latin typeface="Courier"/>
                <a:cs typeface="Courier"/>
              </a:rPr>
              <a:t>": "populated",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"more than million or named per populous seaport was",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"5982007a-ffcf-4d89-9e95-ba9cb57931b2"}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pPr algn="ctr"/>
            <a:r>
              <a:rPr lang="en-US" dirty="0" smtClean="0">
                <a:cs typeface="Courier"/>
              </a:rPr>
              <a:t>Writes ~100,000 “properties per second” on a </a:t>
            </a:r>
            <a:r>
              <a:rPr lang="en-US" dirty="0" err="1" smtClean="0">
                <a:cs typeface="Courier"/>
              </a:rPr>
              <a:t>MacBookPro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277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string formats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2664"/>
              </p:ext>
            </p:extLst>
          </p:nvPr>
        </p:nvGraphicFramePr>
        <p:xfrm>
          <a:off x="898072" y="1397000"/>
          <a:ext cx="6721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/>
                <a:gridCol w="374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</a:t>
                      </a:r>
                      <a:r>
                        <a:rPr lang="en-US" sz="1400" baseline="0" dirty="0" smtClean="0"/>
                        <a:t> “type”: “string”,  “format”: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/>
                        <a:t> 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ipsum</a:t>
                      </a:r>
                      <a:r>
                        <a:rPr lang="en-US" baseline="0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</a:t>
                      </a:r>
                      <a:r>
                        <a:rPr lang="en-US" baseline="0" dirty="0" smtClean="0"/>
                        <a:t> 8601 string**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name@place.ext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999-999-9999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</a:t>
                      </a:r>
                      <a:r>
                        <a:rPr lang="en-US" baseline="0" dirty="0" smtClean="0"/>
                        <a:t>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err="1" smtClean="0"/>
                        <a:t>foo.bar.com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baz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86857" y="5007429"/>
            <a:ext cx="380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more on dates later….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useful things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15803"/>
              </p:ext>
            </p:extLst>
          </p:nvPr>
        </p:nvGraphicFramePr>
        <p:xfrm>
          <a:off x="898071" y="1397000"/>
          <a:ext cx="7238999" cy="435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68"/>
                <a:gridCol w="42162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</a:t>
                      </a:r>
                      <a:r>
                        <a:rPr lang="en-US" dirty="0" err="1" smtClean="0"/>
                        <a:t>ipsum</a:t>
                      </a:r>
                      <a:r>
                        <a:rPr lang="en-US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enum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 [ v ]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an unbounded random value for</a:t>
                      </a:r>
                      <a:r>
                        <a:rPr lang="en-US" sz="1400" baseline="0" dirty="0" smtClean="0"/>
                        <a:t> the field, constrain to one of the </a:t>
                      </a:r>
                      <a:r>
                        <a:rPr lang="en-US" sz="1400" baseline="0" dirty="0" err="1" smtClean="0"/>
                        <a:t>enums</a:t>
                      </a:r>
                      <a:r>
                        <a:rPr lang="en-US" sz="1400" baseline="0" dirty="0" smtClean="0"/>
                        <a:t>.  With a single 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, useful for setting a single constant value like “</a:t>
                      </a:r>
                      <a:r>
                        <a:rPr lang="en-US" sz="1400" baseline="0" dirty="0" err="1" smtClean="0"/>
                        <a:t>uploadDate</a:t>
                      </a:r>
                      <a:r>
                        <a:rPr lang="en-US" sz="1400" baseline="0" dirty="0" smtClean="0"/>
                        <a:t>” **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“minimum”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&gt;= v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“maximum”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&lt;= v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minItems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Smallest</a:t>
                      </a:r>
                      <a:r>
                        <a:rPr lang="en-US" sz="1400" baseline="0" dirty="0" smtClean="0"/>
                        <a:t> number of items to put in an array (default is 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maxItems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Largest </a:t>
                      </a:r>
                      <a:r>
                        <a:rPr lang="en-US" sz="1400" baseline="0" dirty="0" smtClean="0"/>
                        <a:t>number of items to put in an array (default is 4)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**date is a value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/>
                        <a:t>dateutil.parser.parse</a:t>
                      </a:r>
                      <a:r>
                        <a:rPr lang="en-US" sz="1400" baseline="0" dirty="0" smtClean="0"/>
                        <a:t>()  (very flexible!)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86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 new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65553"/>
              </p:ext>
            </p:extLst>
          </p:nvPr>
        </p:nvGraphicFramePr>
        <p:xfrm>
          <a:off x="825500" y="1219380"/>
          <a:ext cx="7275286" cy="461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86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020651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"type":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integer|number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,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{”start”: v2, “val”: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or float,  </a:t>
                      </a:r>
                      <a:r>
                        <a:rPr lang="en-US" sz="1400" dirty="0" smtClean="0"/>
                        <a:t>start with value</a:t>
                      </a:r>
                      <a:r>
                        <a:rPr lang="en-US" sz="1400" baseline="0" dirty="0" smtClean="0"/>
                        <a:t> v2 and add v3 for each successive record.  v3 can be negative.  U</a:t>
                      </a:r>
                      <a:r>
                        <a:rPr lang="en-US" sz="1400" dirty="0" smtClean="0"/>
                        <a:t>seful for creating</a:t>
                      </a:r>
                      <a:r>
                        <a:rPr lang="en-US" sz="1400" baseline="0" dirty="0" smtClean="0"/>
                        <a:t> things like message </a:t>
                      </a:r>
                      <a:r>
                        <a:rPr lang="en-US" sz="1400" baseline="0" dirty="0" smtClean="0"/>
                        <a:t>sequence numbers</a:t>
                      </a:r>
                      <a:r>
                        <a:rPr lang="en-US" sz="1400" baseline="0" dirty="0" smtClean="0"/>
                        <a:t>.  </a:t>
                      </a:r>
                      <a:endParaRPr lang="en-US" sz="1400" dirty="0"/>
                    </a:p>
                  </a:txBody>
                  <a:tcPr/>
                </a:tc>
              </a:tr>
              <a:tr h="1247203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String/date-time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{”start”: v2, “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secs|mins|hrs|days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”: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date,  start with string </a:t>
                      </a:r>
                      <a:r>
                        <a:rPr lang="en-US" sz="1400" baseline="0" dirty="0" smtClean="0"/>
                        <a:t>v2 and add some number of </a:t>
                      </a:r>
                      <a:r>
                        <a:rPr lang="en-US" sz="1400" baseline="0" dirty="0" err="1" smtClean="0"/>
                        <a:t>secs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mins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hrs</a:t>
                      </a:r>
                      <a:r>
                        <a:rPr lang="en-US" sz="1400" baseline="0" dirty="0" smtClean="0"/>
                        <a:t>, or days v3 for each successive record.  v3 can be negative.   v2 is any string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>
                          <a:latin typeface="Courier"/>
                          <a:cs typeface="Courier"/>
                        </a:rPr>
                        <a:t>dateutil.parser.parse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7282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"string",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bson:ObjectId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Generate valid unique </a:t>
                      </a:r>
                      <a:r>
                        <a:rPr lang="en-US" sz="1400" dirty="0" err="1" smtClean="0"/>
                        <a:t>ObjectIds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ala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fi-FI" sz="1400" baseline="0" dirty="0" smtClean="0"/>
                        <a:t>{"$</a:t>
                      </a:r>
                      <a:r>
                        <a:rPr lang="fi-FI" sz="1400" baseline="0" dirty="0" err="1" smtClean="0"/>
                        <a:t>oid</a:t>
                      </a:r>
                      <a:r>
                        <a:rPr lang="fi-FI" sz="1400" baseline="0" dirty="0" smtClean="0"/>
                        <a:t>": "52d6c77b4142435025d7c563"}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7282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pctRandomNull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“Approximately” v%</a:t>
                      </a:r>
                      <a:r>
                        <a:rPr lang="en-US" sz="1400" baseline="0" dirty="0" smtClean="0"/>
                        <a:t> of the values will NOT be set.    Useful for creating sparse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oneOf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"items": [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]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icks </a:t>
                      </a:r>
                      <a:r>
                        <a:rPr lang="en-US" sz="1400" baseline="0" dirty="0" smtClean="0"/>
                        <a:t>one of the children </a:t>
                      </a:r>
                      <a:r>
                        <a:rPr lang="en-US" sz="1400" baseline="0" dirty="0" smtClean="0"/>
                        <a:t>schemas at </a:t>
                      </a:r>
                      <a:r>
                        <a:rPr lang="en-US" sz="1400" baseline="0" dirty="0" smtClean="0"/>
                        <a:t>random</a:t>
                      </a:r>
                      <a:r>
                        <a:rPr lang="en-US" sz="1400" baseline="0" dirty="0" smtClean="0"/>
                        <a:t>.  Very useful for </a:t>
                      </a:r>
                      <a:r>
                        <a:rPr lang="en-US" sz="1400" baseline="0" dirty="0" smtClean="0"/>
                        <a:t>creating polymorphic data.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1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onus: Even</a:t>
            </a:r>
            <a:r>
              <a:rPr lang="en-US" dirty="0" smtClean="0"/>
              <a:t>-More-Extended 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03" y="1342031"/>
            <a:ext cx="7499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mongoDB</a:t>
            </a:r>
            <a:r>
              <a:rPr lang="en-US" sz="2400" dirty="0" smtClean="0"/>
              <a:t> conventions for types not supported by JSON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{“$date”: 1512536542}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oid</a:t>
            </a:r>
            <a:r>
              <a:rPr lang="en-US" sz="1400" dirty="0" smtClean="0">
                <a:latin typeface="Courier"/>
                <a:cs typeface="Courier"/>
              </a:rPr>
              <a:t>”:  “26c62d9ea023b947ac”}</a:t>
            </a:r>
          </a:p>
          <a:p>
            <a:r>
              <a:rPr lang="nl-NL" sz="1400" dirty="0" smtClean="0">
                <a:latin typeface="Courier"/>
                <a:cs typeface="Courier"/>
              </a:rPr>
              <a:t>{"</a:t>
            </a:r>
            <a:r>
              <a:rPr lang="nl-NL" sz="1400" dirty="0">
                <a:latin typeface="Courier"/>
                <a:cs typeface="Courier"/>
              </a:rPr>
              <a:t>$</a:t>
            </a:r>
            <a:r>
              <a:rPr lang="nl-NL" sz="1400" dirty="0" err="1" smtClean="0">
                <a:latin typeface="Courier"/>
                <a:cs typeface="Courier"/>
              </a:rPr>
              <a:t>binary</a:t>
            </a:r>
            <a:r>
              <a:rPr lang="nl-NL" sz="1400" dirty="0" smtClean="0">
                <a:latin typeface="Courier"/>
                <a:cs typeface="Courier"/>
              </a:rPr>
              <a:t>”: </a:t>
            </a:r>
            <a:r>
              <a:rPr lang="nl-NL" sz="1400" dirty="0">
                <a:latin typeface="Courier"/>
                <a:cs typeface="Courier"/>
              </a:rPr>
              <a:t>"emlwcGl0eSBkb28=", "$type" : "00" }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03" y="3508587"/>
            <a:ext cx="74995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ymon</a:t>
            </a:r>
            <a:r>
              <a:rPr lang="en-US" sz="2400" dirty="0" smtClean="0"/>
              <a:t>[</a:t>
            </a:r>
            <a:r>
              <a:rPr lang="en-US" sz="2400" dirty="0" err="1" smtClean="0"/>
              <a:t>ex|im</a:t>
            </a:r>
            <a:r>
              <a:rPr lang="en-US" sz="2400" dirty="0" smtClean="0"/>
              <a:t>]port goes one step further and adds types for </a:t>
            </a:r>
            <a:r>
              <a:rPr lang="en-US" sz="2400" dirty="0" err="1" smtClean="0"/>
              <a:t>numerics</a:t>
            </a:r>
            <a:r>
              <a:rPr lang="en-US" sz="2400" dirty="0" smtClean="0"/>
              <a:t> to eliminate </a:t>
            </a:r>
            <a:r>
              <a:rPr lang="en-US" sz="2400" dirty="0" err="1" smtClean="0"/>
              <a:t>roundtrip</a:t>
            </a:r>
            <a:r>
              <a:rPr lang="en-US" sz="2400" dirty="0" smtClean="0"/>
              <a:t> type </a:t>
            </a:r>
            <a:r>
              <a:rPr lang="en-US" sz="2400" dirty="0" err="1" smtClean="0"/>
              <a:t>lossiness</a:t>
            </a:r>
            <a:r>
              <a:rPr lang="en-US" sz="2400" dirty="0" smtClean="0"/>
              <a:t>: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”: 15}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{“$long”: 15</a:t>
            </a:r>
            <a:r>
              <a:rPr lang="en-US" sz="1400" dirty="0" smtClean="0">
                <a:latin typeface="Courier"/>
                <a:cs typeface="Courier"/>
              </a:rPr>
              <a:t>}     </a:t>
            </a:r>
            <a:r>
              <a:rPr lang="en-US" sz="1000" dirty="0" smtClean="0">
                <a:latin typeface="Courier"/>
                <a:cs typeface="Courier"/>
              </a:rPr>
              <a:t>15-Jan-2014: just discovered 2.5.x emits $</a:t>
            </a:r>
            <a:r>
              <a:rPr lang="en-US" sz="1000" dirty="0" err="1" smtClean="0">
                <a:latin typeface="Courier"/>
                <a:cs typeface="Courier"/>
              </a:rPr>
              <a:t>numberLong</a:t>
            </a:r>
            <a:r>
              <a:rPr lang="en-US" sz="1000" dirty="0" smtClean="0">
                <a:latin typeface="Courier"/>
                <a:cs typeface="Courier"/>
              </a:rPr>
              <a:t>!</a:t>
            </a:r>
            <a:endParaRPr lang="en-US" sz="1000" dirty="0" smtClean="0">
              <a:latin typeface="Courier"/>
              <a:cs typeface="Courier"/>
            </a:endParaRPr>
          </a:p>
          <a:p>
            <a:r>
              <a:rPr lang="nl-NL" sz="1400" dirty="0" smtClean="0">
                <a:latin typeface="Courier"/>
                <a:cs typeface="Courier"/>
              </a:rPr>
              <a:t>{"$</a:t>
            </a:r>
            <a:r>
              <a:rPr lang="nl-NL" sz="1400" dirty="0" err="1" smtClean="0">
                <a:latin typeface="Courier"/>
                <a:cs typeface="Courier"/>
              </a:rPr>
              <a:t>float</a:t>
            </a:r>
            <a:r>
              <a:rPr lang="nl-NL" sz="1400" dirty="0" smtClean="0">
                <a:latin typeface="Courier"/>
                <a:cs typeface="Courier"/>
              </a:rPr>
              <a:t>”: 15}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72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 code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9059" y="4021323"/>
            <a:ext cx="1693279" cy="740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Ipsum.py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1269" y="4021324"/>
            <a:ext cx="1693279" cy="776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3404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ymonimport.py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9132" y="2244898"/>
            <a:ext cx="178518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ymonexport.py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3074" y="2255283"/>
            <a:ext cx="1693279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pygenipsum.py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10787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ymonipsum.py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 flipH="1">
            <a:off x="5907909" y="3162041"/>
            <a:ext cx="696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7" idx="0"/>
          </p:cNvCxnSpPr>
          <p:nvPr/>
        </p:nvCxnSpPr>
        <p:spPr>
          <a:xfrm flipH="1">
            <a:off x="5907909" y="3162041"/>
            <a:ext cx="2113814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7" idx="0"/>
          </p:cNvCxnSpPr>
          <p:nvPr/>
        </p:nvCxnSpPr>
        <p:spPr>
          <a:xfrm>
            <a:off x="3815988" y="3162041"/>
            <a:ext cx="2091921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0"/>
          </p:cNvCxnSpPr>
          <p:nvPr/>
        </p:nvCxnSpPr>
        <p:spPr>
          <a:xfrm>
            <a:off x="1769714" y="3172426"/>
            <a:ext cx="975985" cy="848897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6" idx="0"/>
          </p:cNvCxnSpPr>
          <p:nvPr/>
        </p:nvCxnSpPr>
        <p:spPr>
          <a:xfrm flipH="1">
            <a:off x="2745699" y="3162041"/>
            <a:ext cx="1070289" cy="859282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279" y="4797369"/>
            <a:ext cx="2340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Given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structure on input, generate one python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as output populated with random but “appropriate” data; 200 lines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280" y="1562785"/>
            <a:ext cx="203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emits 1 or more EJSON docs on </a:t>
            </a:r>
            <a:r>
              <a:rPr lang="en-US" sz="1200" dirty="0" err="1" smtClean="0"/>
              <a:t>stdout</a:t>
            </a:r>
            <a:r>
              <a:rPr lang="en-US" sz="1200" dirty="0" smtClean="0"/>
              <a:t>; 50 lines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889976" y="1562785"/>
            <a:ext cx="18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writes 1 or more docs to a collection; 67 lines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6856" y="1598567"/>
            <a:ext cx="190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Extracts a collection to a CR delimited EJSON file; 148 lines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20627" y="1611283"/>
            <a:ext cx="183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CR delimited EJSON file and writes a collection; 152 lines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49719" y="4153263"/>
            <a:ext cx="13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LIBS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-439279" y="1975190"/>
            <a:ext cx="17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34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and experiment!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8403" y="1206654"/>
            <a:ext cx="749959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https://github.com/buzzm/</a:t>
            </a:r>
            <a:r>
              <a:rPr lang="en-US" sz="2400" dirty="0" smtClean="0">
                <a:hlinkClick r:id="rId2"/>
              </a:rPr>
              <a:t>ipsum</a:t>
            </a:r>
            <a:endParaRPr lang="en-US" sz="2400" dirty="0" smtClean="0"/>
          </a:p>
          <a:p>
            <a:endParaRPr lang="en-US" sz="2400" dirty="0" smtClean="0"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cs typeface="Courier"/>
              </a:rPr>
              <a:t>Several sample shape files to guide you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cs typeface="Courier"/>
              </a:rPr>
              <a:t>Code has NOT been exhaustively tested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cs typeface="Courier"/>
              </a:rPr>
              <a:t>…but Daniel </a:t>
            </a:r>
            <a:r>
              <a:rPr lang="en-US" sz="2400" dirty="0" err="1" smtClean="0">
                <a:cs typeface="Courier"/>
              </a:rPr>
              <a:t>Coupal</a:t>
            </a:r>
            <a:r>
              <a:rPr lang="en-US" sz="2400" dirty="0" smtClean="0">
                <a:cs typeface="Courier"/>
              </a:rPr>
              <a:t> tried it for something and it did not crash and burn</a:t>
            </a:r>
            <a:endParaRPr lang="en-US" sz="2400" dirty="0"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674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POTX_2">
  <a:themeElements>
    <a:clrScheme name="Custom 3">
      <a:dk1>
        <a:srgbClr val="3A281E"/>
      </a:dk1>
      <a:lt1>
        <a:srgbClr val="EAEAEA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  <a:tailEnd type="arrow"/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20102</TotalTime>
  <Words>1111</Words>
  <Application>Microsoft Macintosh PowerPoint</Application>
  <PresentationFormat>On-screen Show (4:3)</PresentationFormat>
  <Paragraphs>114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CommunityPOTX_2</vt:lpstr>
      <vt:lpstr>Ipsum:  Generates data from a schema</vt:lpstr>
      <vt:lpstr>pygenipsum hello world, of sorts…</vt:lpstr>
      <vt:lpstr>Standard json-schema string formats</vt:lpstr>
      <vt:lpstr>Standard json-schema useful things</vt:lpstr>
      <vt:lpstr>Cool new ipsum features</vt:lpstr>
      <vt:lpstr>Bonus: Even-More-Extended JSON</vt:lpstr>
      <vt:lpstr>Ipsum code architecture</vt:lpstr>
      <vt:lpstr>Download and experiment!</vt:lpstr>
    </vt:vector>
  </TitlesOfParts>
  <Company>10gen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Buzz Moschetti</cp:lastModifiedBy>
  <cp:revision>428</cp:revision>
  <dcterms:created xsi:type="dcterms:W3CDTF">2012-10-15T15:09:50Z</dcterms:created>
  <dcterms:modified xsi:type="dcterms:W3CDTF">2014-01-15T17:50:56Z</dcterms:modified>
</cp:coreProperties>
</file>