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EDC5-1A5B-4847-9E07-F9D18297973B}" type="datetimeFigureOut">
              <a:rPr lang="es-AR" smtClean="0"/>
              <a:t>23/11/2021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3E32-DC4C-43A4-B006-AFB032E615E2}" type="slidenum">
              <a:rPr lang="es-AR" smtClean="0"/>
              <a:t>‹Nº›</a:t>
            </a:fld>
            <a:endParaRPr lang="es-A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5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EDC5-1A5B-4847-9E07-F9D18297973B}" type="datetimeFigureOut">
              <a:rPr lang="es-AR" smtClean="0"/>
              <a:t>23/11/2021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3E32-DC4C-43A4-B006-AFB032E615E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250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EDC5-1A5B-4847-9E07-F9D18297973B}" type="datetimeFigureOut">
              <a:rPr lang="es-AR" smtClean="0"/>
              <a:t>23/11/2021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3E32-DC4C-43A4-B006-AFB032E615E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7037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EDC5-1A5B-4847-9E07-F9D18297973B}" type="datetimeFigureOut">
              <a:rPr lang="es-AR" smtClean="0"/>
              <a:t>23/11/2021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3E32-DC4C-43A4-B006-AFB032E615E2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9534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EDC5-1A5B-4847-9E07-F9D18297973B}" type="datetimeFigureOut">
              <a:rPr lang="es-AR" smtClean="0"/>
              <a:t>23/11/2021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3E32-DC4C-43A4-B006-AFB032E615E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8207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EDC5-1A5B-4847-9E07-F9D18297973B}" type="datetimeFigureOut">
              <a:rPr lang="es-AR" smtClean="0"/>
              <a:t>23/11/2021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3E32-DC4C-43A4-B006-AFB032E615E2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4454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EDC5-1A5B-4847-9E07-F9D18297973B}" type="datetimeFigureOut">
              <a:rPr lang="es-AR" smtClean="0"/>
              <a:t>23/11/2021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3E32-DC4C-43A4-B006-AFB032E615E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0269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EDC5-1A5B-4847-9E07-F9D18297973B}" type="datetimeFigureOut">
              <a:rPr lang="es-AR" smtClean="0"/>
              <a:t>23/11/2021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3E32-DC4C-43A4-B006-AFB032E615E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6070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EDC5-1A5B-4847-9E07-F9D18297973B}" type="datetimeFigureOut">
              <a:rPr lang="es-AR" smtClean="0"/>
              <a:t>23/11/2021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3E32-DC4C-43A4-B006-AFB032E615E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12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EDC5-1A5B-4847-9E07-F9D18297973B}" type="datetimeFigureOut">
              <a:rPr lang="es-AR" smtClean="0"/>
              <a:t>23/11/2021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3E32-DC4C-43A4-B006-AFB032E615E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276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EDC5-1A5B-4847-9E07-F9D18297973B}" type="datetimeFigureOut">
              <a:rPr lang="es-AR" smtClean="0"/>
              <a:t>23/11/2021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3E32-DC4C-43A4-B006-AFB032E615E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02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EDC5-1A5B-4847-9E07-F9D18297973B}" type="datetimeFigureOut">
              <a:rPr lang="es-AR" smtClean="0"/>
              <a:t>23/11/2021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3E32-DC4C-43A4-B006-AFB032E615E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263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EDC5-1A5B-4847-9E07-F9D18297973B}" type="datetimeFigureOut">
              <a:rPr lang="es-AR" smtClean="0"/>
              <a:t>23/11/2021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3E32-DC4C-43A4-B006-AFB032E615E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062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EDC5-1A5B-4847-9E07-F9D18297973B}" type="datetimeFigureOut">
              <a:rPr lang="es-AR" smtClean="0"/>
              <a:t>23/11/2021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3E32-DC4C-43A4-B006-AFB032E615E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236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EDC5-1A5B-4847-9E07-F9D18297973B}" type="datetimeFigureOut">
              <a:rPr lang="es-AR" smtClean="0"/>
              <a:t>23/11/2021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3E32-DC4C-43A4-B006-AFB032E615E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1554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EDC5-1A5B-4847-9E07-F9D18297973B}" type="datetimeFigureOut">
              <a:rPr lang="es-AR" smtClean="0"/>
              <a:t>23/11/2021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3E32-DC4C-43A4-B006-AFB032E615E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232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EDC5-1A5B-4847-9E07-F9D18297973B}" type="datetimeFigureOut">
              <a:rPr lang="es-AR" smtClean="0"/>
              <a:t>23/11/2021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E3E32-DC4C-43A4-B006-AFB032E615E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714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C16EDC5-1A5B-4847-9E07-F9D18297973B}" type="datetimeFigureOut">
              <a:rPr lang="es-AR" smtClean="0"/>
              <a:t>23/11/2021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2BE3E32-DC4C-43A4-B006-AFB032E615E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5477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42750" y="385354"/>
            <a:ext cx="8001000" cy="1756955"/>
          </a:xfrm>
        </p:spPr>
        <p:txBody>
          <a:bodyPr>
            <a:normAutofit/>
          </a:bodyPr>
          <a:lstStyle/>
          <a:p>
            <a:pPr algn="ctr"/>
            <a:r>
              <a:rPr lang="es-AR" sz="6600" dirty="0" smtClean="0"/>
              <a:t>SISTEMA SGSRH</a:t>
            </a:r>
            <a:endParaRPr lang="es-AR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27457" y="3190724"/>
            <a:ext cx="7493137" cy="3118636"/>
          </a:xfrm>
        </p:spPr>
        <p:txBody>
          <a:bodyPr>
            <a:noAutofit/>
          </a:bodyPr>
          <a:lstStyle/>
          <a:p>
            <a:r>
              <a:rPr lang="es-AR" sz="1800" dirty="0" smtClean="0">
                <a:solidFill>
                  <a:schemeClr val="tx1"/>
                </a:solidFill>
              </a:rPr>
              <a:t>INTEGRANTES: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1800" dirty="0" smtClean="0">
                <a:solidFill>
                  <a:schemeClr val="tx1"/>
                </a:solidFill>
              </a:rPr>
              <a:t>Diego Pardo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1800" dirty="0" smtClean="0">
                <a:solidFill>
                  <a:schemeClr val="tx1"/>
                </a:solidFill>
              </a:rPr>
              <a:t>Damian Molina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1800" dirty="0" smtClean="0">
                <a:solidFill>
                  <a:schemeClr val="tx1"/>
                </a:solidFill>
              </a:rPr>
              <a:t>Gerardo Aponte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tx1"/>
              </a:solidFill>
            </a:endParaRPr>
          </a:p>
          <a:p>
            <a:r>
              <a:rPr lang="es-AR" sz="1800" dirty="0" smtClean="0">
                <a:solidFill>
                  <a:schemeClr val="tx1"/>
                </a:solidFill>
              </a:rPr>
              <a:t>PROFESOR: Fernando La Rosa</a:t>
            </a:r>
          </a:p>
          <a:p>
            <a:r>
              <a:rPr lang="es-AR" sz="1800" dirty="0" smtClean="0">
                <a:solidFill>
                  <a:schemeClr val="tx1"/>
                </a:solidFill>
              </a:rPr>
              <a:t>PPIII</a:t>
            </a:r>
          </a:p>
          <a:p>
            <a:r>
              <a:rPr lang="es-AR" sz="1800" dirty="0" smtClean="0">
                <a:solidFill>
                  <a:schemeClr val="tx1"/>
                </a:solidFill>
              </a:rPr>
              <a:t>IFTS 11</a:t>
            </a:r>
            <a:endParaRPr lang="es-AR" sz="1800" dirty="0">
              <a:solidFill>
                <a:schemeClr val="tx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9390607" y="6124694"/>
            <a:ext cx="322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Noviembre 2021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68801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7092" y="333344"/>
            <a:ext cx="10014268" cy="1507067"/>
          </a:xfrm>
        </p:spPr>
        <p:txBody>
          <a:bodyPr/>
          <a:lstStyle/>
          <a:p>
            <a:r>
              <a:rPr lang="es-AR" dirty="0" smtClean="0"/>
              <a:t>Pantalla movimiento de ropa hospitalaria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166" y="1840411"/>
            <a:ext cx="9012874" cy="4752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7908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307217"/>
            <a:ext cx="8534400" cy="1507067"/>
          </a:xfrm>
        </p:spPr>
        <p:txBody>
          <a:bodyPr/>
          <a:lstStyle/>
          <a:p>
            <a:r>
              <a:rPr lang="es-AR" dirty="0" smtClean="0"/>
              <a:t>DEMO DEL SISTEMA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71595" y="1678577"/>
            <a:ext cx="8534400" cy="3615267"/>
          </a:xfrm>
        </p:spPr>
        <p:txBody>
          <a:bodyPr/>
          <a:lstStyle/>
          <a:p>
            <a:r>
              <a:rPr lang="es-AR" dirty="0" smtClean="0">
                <a:solidFill>
                  <a:schemeClr val="tx1"/>
                </a:solidFill>
              </a:rPr>
              <a:t>Ingreso a Sistema</a:t>
            </a:r>
          </a:p>
          <a:p>
            <a:r>
              <a:rPr lang="es-AR" dirty="0" smtClean="0">
                <a:solidFill>
                  <a:schemeClr val="tx1"/>
                </a:solidFill>
              </a:rPr>
              <a:t>ABM de productos</a:t>
            </a:r>
          </a:p>
          <a:p>
            <a:r>
              <a:rPr lang="es-AR" dirty="0" smtClean="0">
                <a:solidFill>
                  <a:schemeClr val="tx1"/>
                </a:solidFill>
              </a:rPr>
              <a:t>Ingresos y Egresos de Ropa Hospitalaria</a:t>
            </a:r>
          </a:p>
          <a:p>
            <a:r>
              <a:rPr lang="es-AR" dirty="0" smtClean="0">
                <a:solidFill>
                  <a:schemeClr val="tx1"/>
                </a:solidFill>
              </a:rPr>
              <a:t>Consulta de Stock</a:t>
            </a:r>
          </a:p>
          <a:p>
            <a:r>
              <a:rPr lang="es-AR" dirty="0" smtClean="0">
                <a:solidFill>
                  <a:schemeClr val="tx1"/>
                </a:solidFill>
              </a:rPr>
              <a:t>Consulta de Movimientos</a:t>
            </a:r>
          </a:p>
          <a:p>
            <a:r>
              <a:rPr lang="es-AR" dirty="0" smtClean="0">
                <a:solidFill>
                  <a:schemeClr val="tx1"/>
                </a:solidFill>
              </a:rPr>
              <a:t>Fecha de Movimientos</a:t>
            </a:r>
          </a:p>
          <a:p>
            <a:r>
              <a:rPr lang="es-AR" dirty="0" smtClean="0">
                <a:solidFill>
                  <a:schemeClr val="tx1"/>
                </a:solidFill>
              </a:rPr>
              <a:t>Salida del Sistema</a:t>
            </a:r>
            <a:endParaRPr lang="es-A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780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0338" y="600892"/>
            <a:ext cx="8001000" cy="1593668"/>
          </a:xfrm>
        </p:spPr>
        <p:txBody>
          <a:bodyPr/>
          <a:lstStyle/>
          <a:p>
            <a:r>
              <a:rPr lang="es-AR" dirty="0" smtClean="0"/>
              <a:t>Muchas gracias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8405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268029"/>
            <a:ext cx="8534400" cy="1507067"/>
          </a:xfrm>
        </p:spPr>
        <p:txBody>
          <a:bodyPr/>
          <a:lstStyle/>
          <a:p>
            <a:r>
              <a:rPr lang="es-AR" dirty="0" smtClean="0"/>
              <a:t>Antecedentes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2" y="1775096"/>
            <a:ext cx="8534400" cy="3615267"/>
          </a:xfrm>
        </p:spPr>
        <p:txBody>
          <a:bodyPr/>
          <a:lstStyle/>
          <a:p>
            <a:r>
              <a:rPr lang="es-AR" sz="2400" dirty="0" smtClean="0">
                <a:solidFill>
                  <a:schemeClr val="tx1"/>
                </a:solidFill>
              </a:rPr>
              <a:t>Necesidad de un sistema para un registro y control de las entradas y salidas de ropa hospitalaria del hospital general de agudos DR Teodoro Álvarez</a:t>
            </a:r>
          </a:p>
          <a:p>
            <a:r>
              <a:rPr lang="es-AR" sz="2400" dirty="0" smtClean="0">
                <a:solidFill>
                  <a:schemeClr val="tx1"/>
                </a:solidFill>
              </a:rPr>
              <a:t>Llevar un control de stock debido a perdidas de ropa y perdida de tiempo al completar planillas manualmente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72263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359469"/>
            <a:ext cx="10719662" cy="1507067"/>
          </a:xfrm>
        </p:spPr>
        <p:txBody>
          <a:bodyPr/>
          <a:lstStyle/>
          <a:p>
            <a:r>
              <a:rPr lang="es-AR" dirty="0" smtClean="0"/>
              <a:t>  Objetivos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2" y="1482634"/>
            <a:ext cx="8534400" cy="3615267"/>
          </a:xfrm>
        </p:spPr>
        <p:txBody>
          <a:bodyPr/>
          <a:lstStyle/>
          <a:p>
            <a:r>
              <a:rPr lang="es-AR" sz="2400" dirty="0" smtClean="0">
                <a:solidFill>
                  <a:schemeClr val="tx1"/>
                </a:solidFill>
              </a:rPr>
              <a:t>Registro de ropa hospitalaria</a:t>
            </a:r>
          </a:p>
          <a:p>
            <a:r>
              <a:rPr lang="es-AR" sz="2400" dirty="0" smtClean="0">
                <a:solidFill>
                  <a:schemeClr val="tx1"/>
                </a:solidFill>
              </a:rPr>
              <a:t>ABM de Ropa Hospitalaria</a:t>
            </a:r>
          </a:p>
          <a:p>
            <a:r>
              <a:rPr lang="es-AR" sz="2400" dirty="0" smtClean="0">
                <a:solidFill>
                  <a:schemeClr val="tx1"/>
                </a:solidFill>
              </a:rPr>
              <a:t>Control de Stock de la Ropa Hospitalaria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5406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411480"/>
            <a:ext cx="8534400" cy="920931"/>
          </a:xfrm>
        </p:spPr>
        <p:txBody>
          <a:bodyPr/>
          <a:lstStyle/>
          <a:p>
            <a:r>
              <a:rPr lang="es-AR" dirty="0" smtClean="0"/>
              <a:t>Funcionalidades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2" y="1423851"/>
            <a:ext cx="8534400" cy="4614575"/>
          </a:xfrm>
        </p:spPr>
        <p:txBody>
          <a:bodyPr/>
          <a:lstStyle/>
          <a:p>
            <a:pPr lvl="0">
              <a:buClr>
                <a:prstClr val="white"/>
              </a:buClr>
            </a:pPr>
            <a:r>
              <a:rPr lang="es-AR" sz="2400" dirty="0" smtClean="0">
                <a:solidFill>
                  <a:schemeClr val="tx1"/>
                </a:solidFill>
              </a:rPr>
              <a:t>L</a:t>
            </a:r>
            <a:r>
              <a:rPr lang="es-AR" sz="2400" dirty="0">
                <a:solidFill>
                  <a:schemeClr val="tx1"/>
                </a:solidFill>
              </a:rPr>
              <a:t>ogin </a:t>
            </a:r>
          </a:p>
          <a:p>
            <a:pPr lvl="1">
              <a:buClr>
                <a:prstClr val="white"/>
              </a:buClr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tx1"/>
                </a:solidFill>
              </a:rPr>
              <a:t>Ingreso al Sistema</a:t>
            </a:r>
          </a:p>
          <a:p>
            <a:pPr lvl="1">
              <a:buClr>
                <a:prstClr val="white"/>
              </a:buClr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tx1"/>
                </a:solidFill>
              </a:rPr>
              <a:t>Recuperación de Contraseña</a:t>
            </a:r>
          </a:p>
          <a:p>
            <a:pPr marL="0" indent="0">
              <a:buNone/>
            </a:pPr>
            <a:endParaRPr lang="es-AR" sz="2400" dirty="0" smtClean="0">
              <a:solidFill>
                <a:schemeClr val="tx1"/>
              </a:solidFill>
            </a:endParaRPr>
          </a:p>
          <a:p>
            <a:r>
              <a:rPr lang="es-AR" sz="2400" dirty="0" smtClean="0">
                <a:solidFill>
                  <a:schemeClr val="tx1"/>
                </a:solidFill>
              </a:rPr>
              <a:t>Administrar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sz="2000" dirty="0" smtClean="0">
                <a:solidFill>
                  <a:schemeClr val="tx1"/>
                </a:solidFill>
              </a:rPr>
              <a:t>ABM de Ropa Hospitalaria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sz="2000" dirty="0" smtClean="0">
                <a:solidFill>
                  <a:schemeClr val="tx1"/>
                </a:solidFill>
              </a:rPr>
              <a:t>ABM de Usuarios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sz="2000" dirty="0" smtClean="0">
                <a:solidFill>
                  <a:schemeClr val="tx1"/>
                </a:solidFill>
              </a:rPr>
              <a:t>Tabla de Movimientos</a:t>
            </a:r>
          </a:p>
          <a:p>
            <a:pPr marL="0" indent="0">
              <a:buNone/>
            </a:pPr>
            <a:endParaRPr lang="es-AR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2488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385595"/>
            <a:ext cx="8534400" cy="920691"/>
          </a:xfrm>
        </p:spPr>
        <p:txBody>
          <a:bodyPr/>
          <a:lstStyle/>
          <a:p>
            <a:r>
              <a:rPr lang="es-AR" dirty="0" smtClean="0"/>
              <a:t>Funcionalidades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2" y="1665515"/>
            <a:ext cx="8534400" cy="3615267"/>
          </a:xfrm>
        </p:spPr>
        <p:txBody>
          <a:bodyPr>
            <a:normAutofit lnSpcReduction="10000"/>
          </a:bodyPr>
          <a:lstStyle/>
          <a:p>
            <a:pPr lvl="0">
              <a:buClr>
                <a:prstClr val="white"/>
              </a:buClr>
            </a:pPr>
            <a:r>
              <a:rPr lang="es-AR" sz="2400" dirty="0" smtClean="0">
                <a:solidFill>
                  <a:schemeClr val="tx1"/>
                </a:solidFill>
              </a:rPr>
              <a:t>G</a:t>
            </a:r>
            <a:r>
              <a:rPr lang="es-AR" sz="2400" dirty="0">
                <a:solidFill>
                  <a:schemeClr val="tx1"/>
                </a:solidFill>
              </a:rPr>
              <a:t>estionar</a:t>
            </a:r>
          </a:p>
          <a:p>
            <a:pPr lvl="1">
              <a:buClr>
                <a:prstClr val="white"/>
              </a:buClr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tx1"/>
                </a:solidFill>
              </a:rPr>
              <a:t>Ingresos de Ropa Hospitalaria</a:t>
            </a:r>
          </a:p>
          <a:p>
            <a:pPr lvl="1">
              <a:buClr>
                <a:prstClr val="white"/>
              </a:buClr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tx1"/>
                </a:solidFill>
              </a:rPr>
              <a:t>Ingresos de Ropa Hospitalaria a Salas</a:t>
            </a:r>
          </a:p>
          <a:p>
            <a:pPr lvl="1">
              <a:buClr>
                <a:prstClr val="white"/>
              </a:buClr>
              <a:buFont typeface="Wingdings" panose="05000000000000000000" pitchFamily="2" charset="2"/>
              <a:buChar char="§"/>
            </a:pPr>
            <a:r>
              <a:rPr lang="es-AR" sz="2000" dirty="0">
                <a:solidFill>
                  <a:schemeClr val="tx1"/>
                </a:solidFill>
              </a:rPr>
              <a:t>Egresos de Ropa Hospitalaria</a:t>
            </a:r>
          </a:p>
          <a:p>
            <a:pPr marL="0" lvl="0" indent="0">
              <a:buClr>
                <a:prstClr val="white"/>
              </a:buClr>
              <a:buNone/>
            </a:pPr>
            <a:endParaRPr lang="es-AR" sz="2400" dirty="0" smtClean="0">
              <a:solidFill>
                <a:schemeClr val="tx1"/>
              </a:solidFill>
            </a:endParaRPr>
          </a:p>
          <a:p>
            <a:pPr lvl="0">
              <a:buClr>
                <a:prstClr val="white"/>
              </a:buClr>
            </a:pPr>
            <a:r>
              <a:rPr lang="es-AR" sz="2400" dirty="0" smtClean="0">
                <a:solidFill>
                  <a:schemeClr val="tx1"/>
                </a:solidFill>
              </a:rPr>
              <a:t>Consultar</a:t>
            </a:r>
          </a:p>
          <a:p>
            <a:pPr lvl="1">
              <a:buClr>
                <a:prstClr val="white"/>
              </a:buClr>
              <a:buFont typeface="Wingdings" panose="05000000000000000000" pitchFamily="2" charset="2"/>
              <a:buChar char="§"/>
            </a:pPr>
            <a:r>
              <a:rPr lang="es-AR" sz="2000" dirty="0" smtClean="0">
                <a:solidFill>
                  <a:schemeClr val="tx1"/>
                </a:solidFill>
              </a:rPr>
              <a:t>Movimiento de Ropa Hospitalaria</a:t>
            </a:r>
          </a:p>
          <a:p>
            <a:pPr lvl="1">
              <a:buClr>
                <a:prstClr val="white"/>
              </a:buClr>
              <a:buFont typeface="Wingdings" panose="05000000000000000000" pitchFamily="2" charset="2"/>
              <a:buChar char="§"/>
            </a:pPr>
            <a:r>
              <a:rPr lang="es-AR" sz="2000" dirty="0" smtClean="0">
                <a:solidFill>
                  <a:schemeClr val="tx1"/>
                </a:solidFill>
              </a:rPr>
              <a:t>Stock por Tipo de Ropa Hospitalaria</a:t>
            </a:r>
          </a:p>
          <a:p>
            <a:pPr marL="0" lvl="0" indent="0">
              <a:buClr>
                <a:prstClr val="white"/>
              </a:buClr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6750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450909"/>
            <a:ext cx="8534400" cy="1507067"/>
          </a:xfrm>
        </p:spPr>
        <p:txBody>
          <a:bodyPr/>
          <a:lstStyle/>
          <a:p>
            <a:r>
              <a:rPr lang="es-AR" dirty="0" smtClean="0"/>
              <a:t>Pantallas Principales</a:t>
            </a:r>
            <a:br>
              <a:rPr lang="es-AR" dirty="0" smtClean="0"/>
            </a:br>
            <a:r>
              <a:rPr lang="es-AR" dirty="0" smtClean="0"/>
              <a:t>	Login o ingreso al sistema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343" y="1828120"/>
            <a:ext cx="6881269" cy="4681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244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7275" y="281093"/>
            <a:ext cx="8534400" cy="1247262"/>
          </a:xfrm>
        </p:spPr>
        <p:txBody>
          <a:bodyPr/>
          <a:lstStyle/>
          <a:p>
            <a:r>
              <a:rPr lang="es-AR" dirty="0" smtClean="0"/>
              <a:t>Pantalla: Menú del sistema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550" y="1397727"/>
            <a:ext cx="9312726" cy="50409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3546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6647" y="268029"/>
            <a:ext cx="8534400" cy="1168885"/>
          </a:xfrm>
        </p:spPr>
        <p:txBody>
          <a:bodyPr/>
          <a:lstStyle/>
          <a:p>
            <a:r>
              <a:rPr lang="es-AR" dirty="0" smtClean="0"/>
              <a:t>Pantalla Tabla de movimientos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59" y="1436914"/>
            <a:ext cx="9922601" cy="50907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7748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7275" y="268031"/>
            <a:ext cx="8534400" cy="1103570"/>
          </a:xfrm>
        </p:spPr>
        <p:txBody>
          <a:bodyPr/>
          <a:lstStyle/>
          <a:p>
            <a:r>
              <a:rPr lang="es-AR" dirty="0" smtClean="0"/>
              <a:t>Ingreso de ropa hospitalaria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926" y="1553029"/>
            <a:ext cx="9111479" cy="4893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3199274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1413</TotalTime>
  <Words>183</Words>
  <Application>Microsoft Office PowerPoint</Application>
  <PresentationFormat>Panorámica</PresentationFormat>
  <Paragraphs>49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Sector</vt:lpstr>
      <vt:lpstr>SISTEMA SGSRH</vt:lpstr>
      <vt:lpstr>Antecedentes</vt:lpstr>
      <vt:lpstr>  Objetivos</vt:lpstr>
      <vt:lpstr>Funcionalidades</vt:lpstr>
      <vt:lpstr>Funcionalidades</vt:lpstr>
      <vt:lpstr>Pantallas Principales  Login o ingreso al sistema</vt:lpstr>
      <vt:lpstr>Pantalla: Menú del sistema</vt:lpstr>
      <vt:lpstr>Pantalla Tabla de movimientos</vt:lpstr>
      <vt:lpstr>Ingreso de ropa hospitalaria</vt:lpstr>
      <vt:lpstr>Pantalla movimiento de ropa hospitalaria</vt:lpstr>
      <vt:lpstr>DEMO DEL SISTEMA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SGRGH</dc:title>
  <dc:creator>Gerardo Aponte</dc:creator>
  <cp:lastModifiedBy>Gerardo Aponte</cp:lastModifiedBy>
  <cp:revision>11</cp:revision>
  <dcterms:created xsi:type="dcterms:W3CDTF">2021-11-15T03:23:17Z</dcterms:created>
  <dcterms:modified xsi:type="dcterms:W3CDTF">2021-11-23T20:25:04Z</dcterms:modified>
</cp:coreProperties>
</file>