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0" r:id="rId5"/>
    <p:sldMasterId id="2147483670" r:id="rId6"/>
    <p:sldMasterId id="2147483682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</p:sldIdLst>
  <p:sldSz cy="6858000" cx="9144000"/>
  <p:notesSz cx="6858000" cy="9144000"/>
  <p:embeddedFontLst>
    <p:embeddedFont>
      <p:font typeface="Century Gothic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34" roundtripDataSignature="AMtx7mhrB6eMq/X94USoJJhfPNYVi6Al/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2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21.xml"/><Relationship Id="rId7" Type="http://schemas.openxmlformats.org/officeDocument/2006/relationships/slideMaster" Target="slideMasters/slideMaster4.xml"/><Relationship Id="rId8" Type="http://schemas.openxmlformats.org/officeDocument/2006/relationships/notesMaster" Target="notesMasters/notesMaster1.xml"/><Relationship Id="rId31" Type="http://schemas.openxmlformats.org/officeDocument/2006/relationships/font" Target="fonts/CenturyGothic-bold.fntdata"/><Relationship Id="rId30" Type="http://schemas.openxmlformats.org/officeDocument/2006/relationships/font" Target="fonts/CenturyGothic-regular.fntdata"/><Relationship Id="rId11" Type="http://schemas.openxmlformats.org/officeDocument/2006/relationships/slide" Target="slides/slide3.xml"/><Relationship Id="rId33" Type="http://schemas.openxmlformats.org/officeDocument/2006/relationships/font" Target="fonts/CenturyGothic-boldItalic.fntdata"/><Relationship Id="rId10" Type="http://schemas.openxmlformats.org/officeDocument/2006/relationships/slide" Target="slides/slide2.xml"/><Relationship Id="rId32" Type="http://schemas.openxmlformats.org/officeDocument/2006/relationships/font" Target="fonts/CenturyGothic-italic.fntdata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34" Type="http://customschemas.google.com/relationships/presentationmetadata" Target="metadata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7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7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7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7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8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8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8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8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8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8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8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7" name="Google Shape;307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8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8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4" name="Google Shape;334;p7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0" name="Google Shape;340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0" name="Google Shape;350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7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5" name="Google Shape;365;p7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2" name="Google Shape;372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1" name="Google Shape;381;p7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jp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jp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jp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jp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jp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jp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jp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jp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jp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jp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jpg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showMasterSp="0" type="obj">
  <p:cSld name="OBJEC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8"/>
          <p:cNvSpPr txBox="1"/>
          <p:nvPr>
            <p:ph type="title"/>
          </p:nvPr>
        </p:nvSpPr>
        <p:spPr>
          <a:xfrm>
            <a:off x="3" y="1123856"/>
            <a:ext cx="8913813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18"/>
          <p:cNvSpPr txBox="1"/>
          <p:nvPr>
            <p:ph idx="1" type="body"/>
          </p:nvPr>
        </p:nvSpPr>
        <p:spPr>
          <a:xfrm>
            <a:off x="1114424" y="2595564"/>
            <a:ext cx="7610476" cy="36707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🞑"/>
              <a:defRPr b="0" i="0" sz="2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showMasterSp="0" type="vertTx">
  <p:cSld name="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3"/>
          <p:cNvSpPr txBox="1"/>
          <p:nvPr>
            <p:ph type="title"/>
          </p:nvPr>
        </p:nvSpPr>
        <p:spPr>
          <a:xfrm>
            <a:off x="3" y="1123856"/>
            <a:ext cx="8913813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33"/>
          <p:cNvSpPr txBox="1"/>
          <p:nvPr>
            <p:ph idx="1" type="body"/>
          </p:nvPr>
        </p:nvSpPr>
        <p:spPr>
          <a:xfrm rot="5400000">
            <a:off x="3084279" y="625709"/>
            <a:ext cx="3670766" cy="76104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🞑"/>
              <a:defRPr b="0" i="0" sz="2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pic>
        <p:nvPicPr>
          <p:cNvPr id="78" name="Google Shape;78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59751" y="6667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79" name="Google Shape;79;p33"/>
          <p:cNvSpPr txBox="1"/>
          <p:nvPr/>
        </p:nvSpPr>
        <p:spPr>
          <a:xfrm>
            <a:off x="5262556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b="0" i="0" sz="9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4"/>
          <p:cNvSpPr txBox="1"/>
          <p:nvPr>
            <p:ph type="title"/>
          </p:nvPr>
        </p:nvSpPr>
        <p:spPr>
          <a:xfrm rot="5400000">
            <a:off x="5678114" y="3438993"/>
            <a:ext cx="5533279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800" lIns="274300" spcFirstLastPara="1" rIns="91425" wrap="square" tIns="6858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34"/>
          <p:cNvSpPr txBox="1"/>
          <p:nvPr>
            <p:ph idx="1" type="body"/>
          </p:nvPr>
        </p:nvSpPr>
        <p:spPr>
          <a:xfrm rot="5400000">
            <a:off x="2059548" y="792723"/>
            <a:ext cx="4542304" cy="64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🞑"/>
              <a:defRPr b="0" i="0" sz="2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3" name="Google Shape;83;p34"/>
          <p:cNvSpPr txBox="1"/>
          <p:nvPr>
            <p:ph idx="11" type="ftr"/>
          </p:nvPr>
        </p:nvSpPr>
        <p:spPr>
          <a:xfrm>
            <a:off x="1120588" y="18826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pic>
        <p:nvPicPr>
          <p:cNvPr id="84" name="Google Shape;84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68896" y="30936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85" name="Google Shape;85;p34"/>
          <p:cNvSpPr txBox="1"/>
          <p:nvPr/>
        </p:nvSpPr>
        <p:spPr>
          <a:xfrm>
            <a:off x="5262556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b="0" i="0" sz="9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y slide ">
  <p:cSld name="my slide 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2312126" y="0"/>
            <a:ext cx="13501095" cy="6975567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0"/>
          <p:cNvSpPr txBox="1"/>
          <p:nvPr>
            <p:ph idx="11" type="ftr"/>
          </p:nvPr>
        </p:nvSpPr>
        <p:spPr>
          <a:xfrm>
            <a:off x="6188528" y="48379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6"/>
          <p:cNvSpPr txBox="1"/>
          <p:nvPr>
            <p:ph type="title"/>
          </p:nvPr>
        </p:nvSpPr>
        <p:spPr>
          <a:xfrm>
            <a:off x="623888" y="1709741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36"/>
          <p:cNvSpPr txBox="1"/>
          <p:nvPr>
            <p:ph idx="1" type="body"/>
          </p:nvPr>
        </p:nvSpPr>
        <p:spPr>
          <a:xfrm>
            <a:off x="623888" y="4589465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8" name="Google Shape;98;p36"/>
          <p:cNvSpPr txBox="1"/>
          <p:nvPr>
            <p:ph idx="10" type="dt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36"/>
          <p:cNvSpPr txBox="1"/>
          <p:nvPr>
            <p:ph idx="11" type="ftr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36"/>
          <p:cNvSpPr txBox="1"/>
          <p:nvPr>
            <p:ph idx="12" type="sldNum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7"/>
          <p:cNvSpPr txBox="1"/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37"/>
          <p:cNvSpPr txBox="1"/>
          <p:nvPr>
            <p:ph idx="1" type="body"/>
          </p:nvPr>
        </p:nvSpPr>
        <p:spPr>
          <a:xfrm>
            <a:off x="628650" y="1825625"/>
            <a:ext cx="3886200" cy="43513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4" name="Google Shape;104;p37"/>
          <p:cNvSpPr txBox="1"/>
          <p:nvPr>
            <p:ph idx="2" type="body"/>
          </p:nvPr>
        </p:nvSpPr>
        <p:spPr>
          <a:xfrm>
            <a:off x="4629150" y="1825625"/>
            <a:ext cx="3886200" cy="43513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" name="Google Shape;105;p37"/>
          <p:cNvSpPr txBox="1"/>
          <p:nvPr>
            <p:ph idx="10" type="dt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37"/>
          <p:cNvSpPr txBox="1"/>
          <p:nvPr>
            <p:ph idx="11" type="ftr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37"/>
          <p:cNvSpPr txBox="1"/>
          <p:nvPr>
            <p:ph idx="12" type="sldNum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8"/>
          <p:cNvSpPr txBox="1"/>
          <p:nvPr>
            <p:ph type="title"/>
          </p:nvPr>
        </p:nvSpPr>
        <p:spPr>
          <a:xfrm>
            <a:off x="629841" y="36512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38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1" name="Google Shape;111;p38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p38"/>
          <p:cNvSpPr txBox="1"/>
          <p:nvPr>
            <p:ph idx="3" type="body"/>
          </p:nvPr>
        </p:nvSpPr>
        <p:spPr>
          <a:xfrm>
            <a:off x="4629152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3" name="Google Shape;113;p38"/>
          <p:cNvSpPr txBox="1"/>
          <p:nvPr>
            <p:ph idx="4" type="body"/>
          </p:nvPr>
        </p:nvSpPr>
        <p:spPr>
          <a:xfrm>
            <a:off x="4629152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4" name="Google Shape;114;p38"/>
          <p:cNvSpPr txBox="1"/>
          <p:nvPr>
            <p:ph idx="10" type="dt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38"/>
          <p:cNvSpPr txBox="1"/>
          <p:nvPr>
            <p:ph idx="11" type="ftr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38"/>
          <p:cNvSpPr txBox="1"/>
          <p:nvPr>
            <p:ph idx="12" type="sldNum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9"/>
          <p:cNvSpPr txBox="1"/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39"/>
          <p:cNvSpPr txBox="1"/>
          <p:nvPr>
            <p:ph idx="10" type="dt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39"/>
          <p:cNvSpPr txBox="1"/>
          <p:nvPr>
            <p:ph idx="11" type="ftr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39"/>
          <p:cNvSpPr txBox="1"/>
          <p:nvPr>
            <p:ph idx="12" type="sldNum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1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41"/>
          <p:cNvSpPr txBox="1"/>
          <p:nvPr>
            <p:ph idx="1" type="body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25" name="Google Shape;125;p41"/>
          <p:cNvSpPr txBox="1"/>
          <p:nvPr>
            <p:ph idx="2" type="body"/>
          </p:nvPr>
        </p:nvSpPr>
        <p:spPr>
          <a:xfrm>
            <a:off x="629841" y="2057401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26" name="Google Shape;126;p41"/>
          <p:cNvSpPr txBox="1"/>
          <p:nvPr>
            <p:ph idx="10" type="dt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41"/>
          <p:cNvSpPr txBox="1"/>
          <p:nvPr>
            <p:ph idx="11" type="ftr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41"/>
          <p:cNvSpPr txBox="1"/>
          <p:nvPr>
            <p:ph idx="12" type="sldNum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2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42"/>
          <p:cNvSpPr/>
          <p:nvPr>
            <p:ph idx="2" type="pic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32" name="Google Shape;132;p42"/>
          <p:cNvSpPr txBox="1"/>
          <p:nvPr>
            <p:ph idx="1" type="body"/>
          </p:nvPr>
        </p:nvSpPr>
        <p:spPr>
          <a:xfrm>
            <a:off x="629841" y="2057401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33" name="Google Shape;133;p42"/>
          <p:cNvSpPr txBox="1"/>
          <p:nvPr>
            <p:ph idx="10" type="dt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42"/>
          <p:cNvSpPr txBox="1"/>
          <p:nvPr>
            <p:ph idx="11" type="ftr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42"/>
          <p:cNvSpPr txBox="1"/>
          <p:nvPr>
            <p:ph idx="12" type="sldNum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3"/>
          <p:cNvSpPr txBox="1"/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43"/>
          <p:cNvSpPr txBox="1"/>
          <p:nvPr>
            <p:ph idx="1" type="body"/>
          </p:nvPr>
        </p:nvSpPr>
        <p:spPr>
          <a:xfrm rot="5400000">
            <a:off x="2396330" y="57944"/>
            <a:ext cx="4351339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9" name="Google Shape;139;p43"/>
          <p:cNvSpPr txBox="1"/>
          <p:nvPr>
            <p:ph idx="10" type="dt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43"/>
          <p:cNvSpPr txBox="1"/>
          <p:nvPr>
            <p:ph idx="11" type="ftr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43"/>
          <p:cNvSpPr txBox="1"/>
          <p:nvPr>
            <p:ph idx="12" type="sldNum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showMasterSp="0" type="twoObj">
  <p:cSld name="TWO_OBJECT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4"/>
          <p:cNvSpPr txBox="1"/>
          <p:nvPr>
            <p:ph type="title"/>
          </p:nvPr>
        </p:nvSpPr>
        <p:spPr>
          <a:xfrm>
            <a:off x="3" y="1123856"/>
            <a:ext cx="8913813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24"/>
          <p:cNvSpPr txBox="1"/>
          <p:nvPr>
            <p:ph idx="1" type="body"/>
          </p:nvPr>
        </p:nvSpPr>
        <p:spPr>
          <a:xfrm>
            <a:off x="1117600" y="2595564"/>
            <a:ext cx="3566160" cy="3681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9" name="Google Shape;19;p24"/>
          <p:cNvSpPr txBox="1"/>
          <p:nvPr>
            <p:ph idx="2" type="body"/>
          </p:nvPr>
        </p:nvSpPr>
        <p:spPr>
          <a:xfrm>
            <a:off x="5147534" y="2595564"/>
            <a:ext cx="3566160" cy="3681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pic>
        <p:nvPicPr>
          <p:cNvPr id="20" name="Google Shape;20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68896" y="21792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21" name="Google Shape;21;p24"/>
          <p:cNvSpPr txBox="1"/>
          <p:nvPr/>
        </p:nvSpPr>
        <p:spPr>
          <a:xfrm>
            <a:off x="525341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b="0" i="0" sz="9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4"/>
          <p:cNvSpPr txBox="1"/>
          <p:nvPr>
            <p:ph type="title"/>
          </p:nvPr>
        </p:nvSpPr>
        <p:spPr>
          <a:xfrm rot="5400000">
            <a:off x="4623594" y="2285208"/>
            <a:ext cx="581183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44"/>
          <p:cNvSpPr txBox="1"/>
          <p:nvPr>
            <p:ph idx="1" type="body"/>
          </p:nvPr>
        </p:nvSpPr>
        <p:spPr>
          <a:xfrm rot="5400000">
            <a:off x="623095" y="370683"/>
            <a:ext cx="581183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5" name="Google Shape;145;p44"/>
          <p:cNvSpPr txBox="1"/>
          <p:nvPr>
            <p:ph idx="10" type="dt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44"/>
          <p:cNvSpPr txBox="1"/>
          <p:nvPr>
            <p:ph idx="11" type="ftr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44"/>
          <p:cNvSpPr txBox="1"/>
          <p:nvPr>
            <p:ph idx="12" type="sldNum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6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46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58" name="Google Shape;158;p46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46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46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7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47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4" name="Google Shape;164;p47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47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47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8"/>
          <p:cNvSpPr txBox="1"/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48"/>
          <p:cNvSpPr txBox="1"/>
          <p:nvPr>
            <p:ph idx="1" type="body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70" name="Google Shape;170;p48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48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48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9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49"/>
          <p:cNvSpPr txBox="1"/>
          <p:nvPr>
            <p:ph idx="1" type="body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6" name="Google Shape;176;p49"/>
          <p:cNvSpPr txBox="1"/>
          <p:nvPr>
            <p:ph idx="2" type="body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7" name="Google Shape;177;p49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49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49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50"/>
          <p:cNvSpPr txBox="1"/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50"/>
          <p:cNvSpPr txBox="1"/>
          <p:nvPr>
            <p:ph idx="1" type="body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83" name="Google Shape;183;p50"/>
          <p:cNvSpPr txBox="1"/>
          <p:nvPr>
            <p:ph idx="2" type="body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4" name="Google Shape;184;p50"/>
          <p:cNvSpPr txBox="1"/>
          <p:nvPr>
            <p:ph idx="3" type="body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85" name="Google Shape;185;p50"/>
          <p:cNvSpPr txBox="1"/>
          <p:nvPr>
            <p:ph idx="4" type="body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6" name="Google Shape;186;p50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50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50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51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51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51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51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52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52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52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53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53"/>
          <p:cNvSpPr txBox="1"/>
          <p:nvPr>
            <p:ph idx="1" type="body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201" name="Google Shape;201;p53"/>
          <p:cNvSpPr txBox="1"/>
          <p:nvPr>
            <p:ph idx="2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02" name="Google Shape;202;p53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53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53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54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54"/>
          <p:cNvSpPr/>
          <p:nvPr>
            <p:ph idx="2" type="pic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208" name="Google Shape;208;p54"/>
          <p:cNvSpPr txBox="1"/>
          <p:nvPr>
            <p:ph idx="1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09" name="Google Shape;209;p54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54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54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showMasterSp="0" type="twoTxTwoObj">
  <p:cSld name="TWO_OBJECTS_WITH_TEX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5"/>
          <p:cNvSpPr txBox="1"/>
          <p:nvPr>
            <p:ph type="title"/>
          </p:nvPr>
        </p:nvSpPr>
        <p:spPr>
          <a:xfrm>
            <a:off x="3" y="1123856"/>
            <a:ext cx="8913813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25"/>
          <p:cNvSpPr txBox="1"/>
          <p:nvPr>
            <p:ph idx="1" type="body"/>
          </p:nvPr>
        </p:nvSpPr>
        <p:spPr>
          <a:xfrm>
            <a:off x="1120588" y="2017714"/>
            <a:ext cx="3566160" cy="8778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2000"/>
              <a:buFont typeface="Noto Sans Symbols"/>
              <a:buNone/>
              <a:defRPr b="1" i="0" sz="2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1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51640A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51640A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5" name="Google Shape;25;p25"/>
          <p:cNvSpPr txBox="1"/>
          <p:nvPr>
            <p:ph idx="2" type="body"/>
          </p:nvPr>
        </p:nvSpPr>
        <p:spPr>
          <a:xfrm>
            <a:off x="1120588" y="3065931"/>
            <a:ext cx="3566160" cy="32110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51640A"/>
              </a:buClr>
              <a:buSzPts val="1600"/>
              <a:buFont typeface="Noto Sans Symbols"/>
              <a:buChar char="🞑"/>
              <a:defRPr b="0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🞑"/>
              <a:defRPr b="0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51640A"/>
              </a:buClr>
              <a:buSzPts val="1600"/>
              <a:buFont typeface="Noto Sans Symbols"/>
              <a:buChar char="🞑"/>
              <a:defRPr b="0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🞑"/>
              <a:defRPr b="0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6" name="Google Shape;26;p25"/>
          <p:cNvSpPr txBox="1"/>
          <p:nvPr>
            <p:ph idx="3" type="body"/>
          </p:nvPr>
        </p:nvSpPr>
        <p:spPr>
          <a:xfrm>
            <a:off x="5147534" y="2017714"/>
            <a:ext cx="3566160" cy="8778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2000"/>
              <a:buFont typeface="Noto Sans Symbols"/>
              <a:buNone/>
              <a:defRPr b="1" i="0" sz="2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1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51640A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51640A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7" name="Google Shape;27;p25"/>
          <p:cNvSpPr txBox="1"/>
          <p:nvPr>
            <p:ph idx="4" type="body"/>
          </p:nvPr>
        </p:nvSpPr>
        <p:spPr>
          <a:xfrm>
            <a:off x="5147534" y="3065931"/>
            <a:ext cx="3566160" cy="32110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51640A"/>
              </a:buClr>
              <a:buSzPts val="1600"/>
              <a:buFont typeface="Noto Sans Symbols"/>
              <a:buChar char="🞑"/>
              <a:defRPr b="0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🞑"/>
              <a:defRPr b="0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51640A"/>
              </a:buClr>
              <a:buSzPts val="1600"/>
              <a:buFont typeface="Noto Sans Symbols"/>
              <a:buChar char="🞑"/>
              <a:defRPr b="0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🞑"/>
              <a:defRPr b="0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cxnSp>
        <p:nvCxnSpPr>
          <p:cNvPr id="28" name="Google Shape;28;p25"/>
          <p:cNvCxnSpPr/>
          <p:nvPr/>
        </p:nvCxnSpPr>
        <p:spPr>
          <a:xfrm>
            <a:off x="1212028" y="2904567"/>
            <a:ext cx="3383280" cy="1588"/>
          </a:xfrm>
          <a:prstGeom prst="straightConnector1">
            <a:avLst/>
          </a:prstGeom>
          <a:noFill/>
          <a:ln cap="flat" cmpd="sng" w="38100">
            <a:solidFill>
              <a:srgbClr val="D5D9C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" name="Google Shape;29;p25"/>
          <p:cNvCxnSpPr/>
          <p:nvPr/>
        </p:nvCxnSpPr>
        <p:spPr>
          <a:xfrm>
            <a:off x="5238974" y="2904567"/>
            <a:ext cx="3383280" cy="1588"/>
          </a:xfrm>
          <a:prstGeom prst="straightConnector1">
            <a:avLst/>
          </a:prstGeom>
          <a:noFill/>
          <a:ln cap="flat" cmpd="sng" w="38100">
            <a:solidFill>
              <a:srgbClr val="D5D9C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25"/>
          <p:cNvCxnSpPr/>
          <p:nvPr/>
        </p:nvCxnSpPr>
        <p:spPr>
          <a:xfrm>
            <a:off x="1212028" y="2904567"/>
            <a:ext cx="3383280" cy="1588"/>
          </a:xfrm>
          <a:prstGeom prst="straightConnector1">
            <a:avLst/>
          </a:prstGeom>
          <a:noFill/>
          <a:ln cap="flat" cmpd="sng" w="38100">
            <a:solidFill>
              <a:srgbClr val="D5D9C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25"/>
          <p:cNvCxnSpPr/>
          <p:nvPr/>
        </p:nvCxnSpPr>
        <p:spPr>
          <a:xfrm>
            <a:off x="5238974" y="2904567"/>
            <a:ext cx="3383280" cy="1588"/>
          </a:xfrm>
          <a:prstGeom prst="straightConnector1">
            <a:avLst/>
          </a:prstGeom>
          <a:noFill/>
          <a:ln cap="flat" cmpd="sng" w="38100">
            <a:solidFill>
              <a:srgbClr val="D5D9C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" name="Google Shape;32;p25"/>
          <p:cNvCxnSpPr/>
          <p:nvPr/>
        </p:nvCxnSpPr>
        <p:spPr>
          <a:xfrm>
            <a:off x="1212028" y="2904567"/>
            <a:ext cx="3383280" cy="1588"/>
          </a:xfrm>
          <a:prstGeom prst="straightConnector1">
            <a:avLst/>
          </a:prstGeom>
          <a:noFill/>
          <a:ln cap="flat" cmpd="sng" w="38100">
            <a:solidFill>
              <a:srgbClr val="D5D9C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" name="Google Shape;33;p25"/>
          <p:cNvCxnSpPr/>
          <p:nvPr/>
        </p:nvCxnSpPr>
        <p:spPr>
          <a:xfrm>
            <a:off x="5238974" y="2904567"/>
            <a:ext cx="3383280" cy="1588"/>
          </a:xfrm>
          <a:prstGeom prst="straightConnector1">
            <a:avLst/>
          </a:prstGeom>
          <a:noFill/>
          <a:ln cap="flat" cmpd="sng" w="38100">
            <a:solidFill>
              <a:srgbClr val="D5D9CC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4" name="Google Shape;34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68896" y="12648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35" name="Google Shape;35;p25"/>
          <p:cNvSpPr txBox="1"/>
          <p:nvPr/>
        </p:nvSpPr>
        <p:spPr>
          <a:xfrm>
            <a:off x="5244268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b="0" i="0" sz="9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55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55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5" name="Google Shape;215;p55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55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55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56"/>
          <p:cNvSpPr txBox="1"/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56"/>
          <p:cNvSpPr txBox="1"/>
          <p:nvPr>
            <p:ph idx="1" type="body"/>
          </p:nvPr>
        </p:nvSpPr>
        <p:spPr>
          <a:xfrm rot="5400000">
            <a:off x="604044" y="389732"/>
            <a:ext cx="5811838" cy="5762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1" name="Google Shape;221;p56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56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56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58"/>
          <p:cNvSpPr txBox="1"/>
          <p:nvPr>
            <p:ph type="ctrTitle"/>
          </p:nvPr>
        </p:nvSpPr>
        <p:spPr>
          <a:xfrm>
            <a:off x="892176" y="2911261"/>
            <a:ext cx="6581775" cy="21929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22571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190"/>
              <a:buFont typeface="Noto Sans Symbols"/>
              <a:buNone/>
              <a:defRPr sz="1400"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58"/>
          <p:cNvSpPr txBox="1"/>
          <p:nvPr>
            <p:ph idx="1" type="subTitle"/>
          </p:nvPr>
        </p:nvSpPr>
        <p:spPr>
          <a:xfrm>
            <a:off x="892177" y="3402014"/>
            <a:ext cx="6583363" cy="4397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13454"/>
              </a:lnSpc>
              <a:spcBef>
                <a:spcPts val="165"/>
              </a:spcBef>
              <a:spcAft>
                <a:spcPts val="0"/>
              </a:spcAft>
              <a:buSzPts val="1400"/>
              <a:buNone/>
              <a:defRPr b="1" sz="1100"/>
            </a:lvl1pPr>
            <a:lvl2pPr lvl="1" algn="l">
              <a:lnSpc>
                <a:spcPct val="106000"/>
              </a:lnSpc>
              <a:spcBef>
                <a:spcPts val="1440"/>
              </a:spcBef>
              <a:spcAft>
                <a:spcPts val="0"/>
              </a:spcAft>
              <a:buSzPts val="1800"/>
              <a:buChar char="◼"/>
              <a:defRPr/>
            </a:lvl2pPr>
            <a:lvl3pPr lvl="2" algn="l">
              <a:lnSpc>
                <a:spcPct val="106000"/>
              </a:lnSpc>
              <a:spcBef>
                <a:spcPts val="720"/>
              </a:spcBef>
              <a:spcAft>
                <a:spcPts val="0"/>
              </a:spcAft>
              <a:buSzPts val="1800"/>
              <a:buChar char="–"/>
              <a:defRPr/>
            </a:lvl3pPr>
            <a:lvl4pPr lvl="3" algn="l">
              <a:lnSpc>
                <a:spcPct val="106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/>
        </p:txBody>
      </p:sp>
      <p:pic>
        <p:nvPicPr>
          <p:cNvPr id="235" name="Google Shape;235;p5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59751" y="15811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236" name="Google Shape;236;p58"/>
          <p:cNvSpPr txBox="1"/>
          <p:nvPr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showMasterSp="0" type="obj">
  <p:cSld name="OBJECT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59"/>
          <p:cNvSpPr txBox="1"/>
          <p:nvPr>
            <p:ph type="title"/>
          </p:nvPr>
        </p:nvSpPr>
        <p:spPr>
          <a:xfrm>
            <a:off x="401640" y="579216"/>
            <a:ext cx="8345487" cy="1938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59"/>
          <p:cNvSpPr txBox="1"/>
          <p:nvPr>
            <p:ph idx="1" type="body"/>
          </p:nvPr>
        </p:nvSpPr>
        <p:spPr>
          <a:xfrm>
            <a:off x="396875" y="1154114"/>
            <a:ext cx="4008438" cy="51355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6000"/>
              </a:lnSpc>
              <a:spcBef>
                <a:spcPts val="144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6000"/>
              </a:lnSpc>
              <a:spcBef>
                <a:spcPts val="1440"/>
              </a:spcBef>
              <a:spcAft>
                <a:spcPts val="0"/>
              </a:spcAft>
              <a:buSzPts val="1800"/>
              <a:buChar char="◼"/>
              <a:defRPr/>
            </a:lvl2pPr>
            <a:lvl3pPr indent="-342900" lvl="2" marL="1371600" algn="l">
              <a:lnSpc>
                <a:spcPct val="106000"/>
              </a:lnSpc>
              <a:spcBef>
                <a:spcPts val="720"/>
              </a:spcBef>
              <a:spcAft>
                <a:spcPts val="0"/>
              </a:spcAft>
              <a:buSzPts val="1800"/>
              <a:buChar char="–"/>
              <a:defRPr/>
            </a:lvl3pPr>
            <a:lvl4pPr indent="-342900" lvl="3" marL="1828800" algn="l">
              <a:lnSpc>
                <a:spcPct val="106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/>
        </p:txBody>
      </p:sp>
      <p:pic>
        <p:nvPicPr>
          <p:cNvPr id="240" name="Google Shape;240;p5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59751" y="21792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241" name="Google Shape;241;p59"/>
          <p:cNvSpPr txBox="1"/>
          <p:nvPr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0"/>
          <p:cNvSpPr txBox="1"/>
          <p:nvPr>
            <p:ph type="title"/>
          </p:nvPr>
        </p:nvSpPr>
        <p:spPr>
          <a:xfrm>
            <a:off x="722313" y="4406902"/>
            <a:ext cx="7772400" cy="5009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100" cap="none"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4" name="Google Shape;244;p60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6000"/>
              </a:lnSpc>
              <a:spcBef>
                <a:spcPts val="1280"/>
              </a:spcBef>
              <a:spcAft>
                <a:spcPts val="0"/>
              </a:spcAft>
              <a:buSzPts val="1280"/>
              <a:buNone/>
              <a:defRPr sz="1600"/>
            </a:lvl1pPr>
            <a:lvl2pPr indent="-228600" lvl="1" marL="914400" algn="l">
              <a:lnSpc>
                <a:spcPct val="106000"/>
              </a:lnSpc>
              <a:spcBef>
                <a:spcPts val="112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06000"/>
              </a:lnSpc>
              <a:spcBef>
                <a:spcPts val="48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06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indent="-228600" lvl="4" marL="22860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indent="-228600" lvl="5" marL="27432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6pPr>
            <a:lvl7pPr indent="-228600" lvl="6" marL="32004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7pPr>
            <a:lvl8pPr indent="-228600" lvl="7" marL="3657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8pPr>
            <a:lvl9pPr indent="-228600" lvl="8" marL="41148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9pPr>
          </a:lstStyle>
          <a:p/>
        </p:txBody>
      </p:sp>
      <p:pic>
        <p:nvPicPr>
          <p:cNvPr id="245" name="Google Shape;245;p6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68896" y="3504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246" name="Google Shape;246;p60"/>
          <p:cNvSpPr txBox="1"/>
          <p:nvPr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showMasterSp="0" type="twoObj">
  <p:cSld name="TWO_OBJECTS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61"/>
          <p:cNvSpPr txBox="1"/>
          <p:nvPr>
            <p:ph type="title"/>
          </p:nvPr>
        </p:nvSpPr>
        <p:spPr>
          <a:xfrm>
            <a:off x="401640" y="579216"/>
            <a:ext cx="8345487" cy="1938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9" name="Google Shape;249;p61"/>
          <p:cNvSpPr txBox="1"/>
          <p:nvPr>
            <p:ph idx="1" type="body"/>
          </p:nvPr>
        </p:nvSpPr>
        <p:spPr>
          <a:xfrm>
            <a:off x="396877" y="1154114"/>
            <a:ext cx="1927225" cy="51355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6000"/>
              </a:lnSpc>
              <a:spcBef>
                <a:spcPts val="1760"/>
              </a:spcBef>
              <a:spcAft>
                <a:spcPts val="0"/>
              </a:spcAft>
              <a:buSzPts val="1400"/>
              <a:buNone/>
              <a:defRPr sz="2200"/>
            </a:lvl1pPr>
            <a:lvl2pPr indent="-349250" lvl="1" marL="914400" algn="l">
              <a:lnSpc>
                <a:spcPct val="106000"/>
              </a:lnSpc>
              <a:spcBef>
                <a:spcPts val="1520"/>
              </a:spcBef>
              <a:spcAft>
                <a:spcPts val="0"/>
              </a:spcAft>
              <a:buSzPts val="1900"/>
              <a:buChar char="◼"/>
              <a:defRPr sz="1900"/>
            </a:lvl2pPr>
            <a:lvl3pPr indent="-330200" lvl="2" marL="1371600" algn="l">
              <a:lnSpc>
                <a:spcPct val="106000"/>
              </a:lnSpc>
              <a:spcBef>
                <a:spcPts val="640"/>
              </a:spcBef>
              <a:spcAft>
                <a:spcPts val="0"/>
              </a:spcAft>
              <a:buSzPts val="1600"/>
              <a:buChar char="–"/>
              <a:defRPr sz="1600"/>
            </a:lvl3pPr>
            <a:lvl4pPr indent="-317500" lvl="3" marL="1828800" algn="l">
              <a:lnSpc>
                <a:spcPct val="106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–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–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–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–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–"/>
              <a:defRPr sz="1400"/>
            </a:lvl9pPr>
          </a:lstStyle>
          <a:p/>
        </p:txBody>
      </p:sp>
      <p:sp>
        <p:nvSpPr>
          <p:cNvPr id="250" name="Google Shape;250;p61"/>
          <p:cNvSpPr txBox="1"/>
          <p:nvPr>
            <p:ph idx="2" type="body"/>
          </p:nvPr>
        </p:nvSpPr>
        <p:spPr>
          <a:xfrm>
            <a:off x="2476502" y="1154114"/>
            <a:ext cx="1928813" cy="51355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6000"/>
              </a:lnSpc>
              <a:spcBef>
                <a:spcPts val="1760"/>
              </a:spcBef>
              <a:spcAft>
                <a:spcPts val="0"/>
              </a:spcAft>
              <a:buSzPts val="1400"/>
              <a:buNone/>
              <a:defRPr sz="2200"/>
            </a:lvl1pPr>
            <a:lvl2pPr indent="-349250" lvl="1" marL="914400" algn="l">
              <a:lnSpc>
                <a:spcPct val="106000"/>
              </a:lnSpc>
              <a:spcBef>
                <a:spcPts val="1520"/>
              </a:spcBef>
              <a:spcAft>
                <a:spcPts val="0"/>
              </a:spcAft>
              <a:buSzPts val="1900"/>
              <a:buChar char="◼"/>
              <a:defRPr sz="1900"/>
            </a:lvl2pPr>
            <a:lvl3pPr indent="-330200" lvl="2" marL="1371600" algn="l">
              <a:lnSpc>
                <a:spcPct val="106000"/>
              </a:lnSpc>
              <a:spcBef>
                <a:spcPts val="640"/>
              </a:spcBef>
              <a:spcAft>
                <a:spcPts val="0"/>
              </a:spcAft>
              <a:buSzPts val="1600"/>
              <a:buChar char="–"/>
              <a:defRPr sz="1600"/>
            </a:lvl3pPr>
            <a:lvl4pPr indent="-317500" lvl="3" marL="1828800" algn="l">
              <a:lnSpc>
                <a:spcPct val="106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–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–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–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–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–"/>
              <a:defRPr sz="1400"/>
            </a:lvl9pPr>
          </a:lstStyle>
          <a:p/>
        </p:txBody>
      </p:sp>
      <p:pic>
        <p:nvPicPr>
          <p:cNvPr id="251" name="Google Shape;251;p6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59751" y="21792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252" name="Google Shape;252;p61"/>
          <p:cNvSpPr txBox="1"/>
          <p:nvPr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showMasterSp="0" type="twoTxTwoObj">
  <p:cSld name="TWO_OBJECTS_WITH_TEXT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62"/>
          <p:cNvSpPr txBox="1"/>
          <p:nvPr>
            <p:ph type="title"/>
          </p:nvPr>
        </p:nvSpPr>
        <p:spPr>
          <a:xfrm>
            <a:off x="457200" y="1223740"/>
            <a:ext cx="8229600" cy="1938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62"/>
          <p:cNvSpPr txBox="1"/>
          <p:nvPr>
            <p:ph idx="1" type="body"/>
          </p:nvPr>
        </p:nvSpPr>
        <p:spPr>
          <a:xfrm>
            <a:off x="457200" y="1535114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6000"/>
              </a:lnSpc>
              <a:spcBef>
                <a:spcPts val="1520"/>
              </a:spcBef>
              <a:spcAft>
                <a:spcPts val="0"/>
              </a:spcAft>
              <a:buSzPts val="1520"/>
              <a:buNone/>
              <a:defRPr b="1" sz="1900"/>
            </a:lvl1pPr>
            <a:lvl2pPr indent="-228600" lvl="1" marL="914400" algn="l">
              <a:lnSpc>
                <a:spcPct val="106000"/>
              </a:lnSpc>
              <a:spcBef>
                <a:spcPts val="1280"/>
              </a:spcBef>
              <a:spcAft>
                <a:spcPts val="0"/>
              </a:spcAft>
              <a:buSzPts val="1600"/>
              <a:buNone/>
              <a:defRPr b="1" sz="1600"/>
            </a:lvl2pPr>
            <a:lvl3pPr indent="-228600" lvl="2" marL="1371600" algn="l">
              <a:lnSpc>
                <a:spcPct val="106000"/>
              </a:lnSpc>
              <a:spcBef>
                <a:spcPts val="56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lnSpc>
                <a:spcPct val="106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b="1" sz="1200"/>
            </a:lvl4pPr>
            <a:lvl5pPr indent="-228600" lvl="4" marL="22860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b="1" sz="1200"/>
            </a:lvl5pPr>
            <a:lvl6pPr indent="-228600" lvl="5" marL="2743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b="1" sz="1200"/>
            </a:lvl6pPr>
            <a:lvl7pPr indent="-228600" lvl="6" marL="3200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b="1" sz="1200"/>
            </a:lvl7pPr>
            <a:lvl8pPr indent="-228600" lvl="7" marL="3657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b="1" sz="1200"/>
            </a:lvl8pPr>
            <a:lvl9pPr indent="-228600" lvl="8" marL="4114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b="1" sz="1200"/>
            </a:lvl9pPr>
          </a:lstStyle>
          <a:p/>
        </p:txBody>
      </p:sp>
      <p:sp>
        <p:nvSpPr>
          <p:cNvPr id="256" name="Google Shape;256;p62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6000"/>
              </a:lnSpc>
              <a:spcBef>
                <a:spcPts val="1520"/>
              </a:spcBef>
              <a:spcAft>
                <a:spcPts val="0"/>
              </a:spcAft>
              <a:buSzPts val="1400"/>
              <a:buNone/>
              <a:defRPr sz="1900"/>
            </a:lvl1pPr>
            <a:lvl2pPr indent="-330200" lvl="1" marL="914400" algn="l">
              <a:lnSpc>
                <a:spcPct val="106000"/>
              </a:lnSpc>
              <a:spcBef>
                <a:spcPts val="1280"/>
              </a:spcBef>
              <a:spcAft>
                <a:spcPts val="0"/>
              </a:spcAft>
              <a:buSzPts val="1600"/>
              <a:buChar char="◼"/>
              <a:defRPr sz="1600"/>
            </a:lvl2pPr>
            <a:lvl3pPr indent="-317500" lvl="2" marL="1371600" algn="l">
              <a:lnSpc>
                <a:spcPct val="106000"/>
              </a:lnSpc>
              <a:spcBef>
                <a:spcPts val="560"/>
              </a:spcBef>
              <a:spcAft>
                <a:spcPts val="0"/>
              </a:spcAft>
              <a:buSzPts val="1400"/>
              <a:buChar char="–"/>
              <a:defRPr sz="1400"/>
            </a:lvl3pPr>
            <a:lvl4pPr indent="-304800" lvl="3" marL="1828800" algn="l">
              <a:lnSpc>
                <a:spcPct val="106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•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–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–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–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–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–"/>
              <a:defRPr sz="1200"/>
            </a:lvl9pPr>
          </a:lstStyle>
          <a:p/>
        </p:txBody>
      </p:sp>
      <p:sp>
        <p:nvSpPr>
          <p:cNvPr id="257" name="Google Shape;257;p62"/>
          <p:cNvSpPr txBox="1"/>
          <p:nvPr>
            <p:ph idx="3" type="body"/>
          </p:nvPr>
        </p:nvSpPr>
        <p:spPr>
          <a:xfrm>
            <a:off x="4645027" y="1535114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6000"/>
              </a:lnSpc>
              <a:spcBef>
                <a:spcPts val="1520"/>
              </a:spcBef>
              <a:spcAft>
                <a:spcPts val="0"/>
              </a:spcAft>
              <a:buSzPts val="1520"/>
              <a:buNone/>
              <a:defRPr b="1" sz="1900"/>
            </a:lvl1pPr>
            <a:lvl2pPr indent="-228600" lvl="1" marL="914400" algn="l">
              <a:lnSpc>
                <a:spcPct val="106000"/>
              </a:lnSpc>
              <a:spcBef>
                <a:spcPts val="1280"/>
              </a:spcBef>
              <a:spcAft>
                <a:spcPts val="0"/>
              </a:spcAft>
              <a:buSzPts val="1600"/>
              <a:buNone/>
              <a:defRPr b="1" sz="1600"/>
            </a:lvl2pPr>
            <a:lvl3pPr indent="-228600" lvl="2" marL="1371600" algn="l">
              <a:lnSpc>
                <a:spcPct val="106000"/>
              </a:lnSpc>
              <a:spcBef>
                <a:spcPts val="56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lnSpc>
                <a:spcPct val="106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b="1" sz="1200"/>
            </a:lvl4pPr>
            <a:lvl5pPr indent="-228600" lvl="4" marL="22860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b="1" sz="1200"/>
            </a:lvl5pPr>
            <a:lvl6pPr indent="-228600" lvl="5" marL="2743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b="1" sz="1200"/>
            </a:lvl6pPr>
            <a:lvl7pPr indent="-228600" lvl="6" marL="3200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b="1" sz="1200"/>
            </a:lvl7pPr>
            <a:lvl8pPr indent="-228600" lvl="7" marL="3657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b="1" sz="1200"/>
            </a:lvl8pPr>
            <a:lvl9pPr indent="-228600" lvl="8" marL="4114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b="1" sz="1200"/>
            </a:lvl9pPr>
          </a:lstStyle>
          <a:p/>
        </p:txBody>
      </p:sp>
      <p:sp>
        <p:nvSpPr>
          <p:cNvPr id="258" name="Google Shape;258;p62"/>
          <p:cNvSpPr txBox="1"/>
          <p:nvPr>
            <p:ph idx="4" type="body"/>
          </p:nvPr>
        </p:nvSpPr>
        <p:spPr>
          <a:xfrm>
            <a:off x="4645027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6000"/>
              </a:lnSpc>
              <a:spcBef>
                <a:spcPts val="1520"/>
              </a:spcBef>
              <a:spcAft>
                <a:spcPts val="0"/>
              </a:spcAft>
              <a:buSzPts val="1400"/>
              <a:buNone/>
              <a:defRPr sz="1900"/>
            </a:lvl1pPr>
            <a:lvl2pPr indent="-330200" lvl="1" marL="914400" algn="l">
              <a:lnSpc>
                <a:spcPct val="106000"/>
              </a:lnSpc>
              <a:spcBef>
                <a:spcPts val="1280"/>
              </a:spcBef>
              <a:spcAft>
                <a:spcPts val="0"/>
              </a:spcAft>
              <a:buSzPts val="1600"/>
              <a:buChar char="◼"/>
              <a:defRPr sz="1600"/>
            </a:lvl2pPr>
            <a:lvl3pPr indent="-317500" lvl="2" marL="1371600" algn="l">
              <a:lnSpc>
                <a:spcPct val="106000"/>
              </a:lnSpc>
              <a:spcBef>
                <a:spcPts val="560"/>
              </a:spcBef>
              <a:spcAft>
                <a:spcPts val="0"/>
              </a:spcAft>
              <a:buSzPts val="1400"/>
              <a:buChar char="–"/>
              <a:defRPr sz="1400"/>
            </a:lvl3pPr>
            <a:lvl4pPr indent="-304800" lvl="3" marL="1828800" algn="l">
              <a:lnSpc>
                <a:spcPct val="106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•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–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–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–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–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–"/>
              <a:defRPr sz="1200"/>
            </a:lvl9pPr>
          </a:lstStyle>
          <a:p/>
        </p:txBody>
      </p:sp>
      <p:pic>
        <p:nvPicPr>
          <p:cNvPr id="259" name="Google Shape;259;p6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59752" y="12648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260" name="Google Shape;260;p62"/>
          <p:cNvSpPr txBox="1"/>
          <p:nvPr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 type="titleOnly">
  <p:cSld name="TITLE_ONLY"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63"/>
          <p:cNvSpPr txBox="1"/>
          <p:nvPr>
            <p:ph type="title"/>
          </p:nvPr>
        </p:nvSpPr>
        <p:spPr>
          <a:xfrm>
            <a:off x="401640" y="579216"/>
            <a:ext cx="8345487" cy="1938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63" name="Google Shape;263;p6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59751" y="15811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264" name="Google Shape;264;p63"/>
          <p:cNvSpPr txBox="1"/>
          <p:nvPr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p6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59751" y="6667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267" name="Google Shape;267;p64"/>
          <p:cNvSpPr txBox="1"/>
          <p:nvPr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65"/>
          <p:cNvSpPr txBox="1"/>
          <p:nvPr>
            <p:ph type="title"/>
          </p:nvPr>
        </p:nvSpPr>
        <p:spPr>
          <a:xfrm>
            <a:off x="457202" y="1176568"/>
            <a:ext cx="3008313" cy="25853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0" name="Google Shape;270;p65"/>
          <p:cNvSpPr txBox="1"/>
          <p:nvPr>
            <p:ph idx="1" type="body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6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sz="2500"/>
            </a:lvl1pPr>
            <a:lvl2pPr indent="-368300" lvl="1" marL="914400" algn="l">
              <a:lnSpc>
                <a:spcPct val="106000"/>
              </a:lnSpc>
              <a:spcBef>
                <a:spcPts val="1760"/>
              </a:spcBef>
              <a:spcAft>
                <a:spcPts val="0"/>
              </a:spcAft>
              <a:buSzPts val="2200"/>
              <a:buChar char="◼"/>
              <a:defRPr sz="2200"/>
            </a:lvl2pPr>
            <a:lvl3pPr indent="-349250" lvl="2" marL="1371600" algn="l">
              <a:lnSpc>
                <a:spcPct val="106000"/>
              </a:lnSpc>
              <a:spcBef>
                <a:spcPts val="760"/>
              </a:spcBef>
              <a:spcAft>
                <a:spcPts val="0"/>
              </a:spcAft>
              <a:buSzPts val="1900"/>
              <a:buChar char="–"/>
              <a:defRPr sz="1900"/>
            </a:lvl3pPr>
            <a:lvl4pPr indent="-330200" lvl="3" marL="1828800" algn="l">
              <a:lnSpc>
                <a:spcPct val="106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–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–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–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–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–"/>
              <a:defRPr sz="1600"/>
            </a:lvl9pPr>
          </a:lstStyle>
          <a:p/>
        </p:txBody>
      </p:sp>
      <p:sp>
        <p:nvSpPr>
          <p:cNvPr id="271" name="Google Shape;271;p65"/>
          <p:cNvSpPr txBox="1"/>
          <p:nvPr>
            <p:ph idx="2" type="body"/>
          </p:nvPr>
        </p:nvSpPr>
        <p:spPr>
          <a:xfrm>
            <a:off x="457202" y="1435102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6000"/>
              </a:lnSpc>
              <a:spcBef>
                <a:spcPts val="880"/>
              </a:spcBef>
              <a:spcAft>
                <a:spcPts val="0"/>
              </a:spcAft>
              <a:buSzPts val="880"/>
              <a:buNone/>
              <a:defRPr sz="1100"/>
            </a:lvl1pPr>
            <a:lvl2pPr indent="-228600" lvl="1" marL="914400" algn="l">
              <a:lnSpc>
                <a:spcPct val="106000"/>
              </a:lnSpc>
              <a:spcBef>
                <a:spcPts val="720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algn="l">
              <a:lnSpc>
                <a:spcPct val="106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sz="800"/>
            </a:lvl3pPr>
            <a:lvl4pPr indent="-228600" lvl="3" marL="1828800" algn="l">
              <a:lnSpc>
                <a:spcPct val="106000"/>
              </a:lnSpc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4pPr>
            <a:lvl5pPr indent="-228600" lvl="4" marL="2286000" algn="l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5pPr>
            <a:lvl6pPr indent="-228600" lvl="5" marL="2743200" algn="l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6pPr>
            <a:lvl7pPr indent="-228600" lvl="6" marL="3200400" algn="l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7pPr>
            <a:lvl8pPr indent="-228600" lvl="7" marL="3657600" algn="l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8pPr>
            <a:lvl9pPr indent="-228600" lvl="8" marL="4114800" algn="l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9pPr>
          </a:lstStyle>
          <a:p/>
        </p:txBody>
      </p:sp>
      <p:pic>
        <p:nvPicPr>
          <p:cNvPr id="272" name="Google Shape;272;p6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68895" y="6667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273" name="Google Shape;273;p65"/>
          <p:cNvSpPr txBox="1"/>
          <p:nvPr/>
        </p:nvSpPr>
        <p:spPr>
          <a:xfrm>
            <a:off x="5335708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6"/>
          <p:cNvSpPr txBox="1"/>
          <p:nvPr>
            <p:ph type="title"/>
          </p:nvPr>
        </p:nvSpPr>
        <p:spPr>
          <a:xfrm>
            <a:off x="3" y="1123856"/>
            <a:ext cx="8913813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38" name="Google Shape;38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68896" y="12648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39" name="Google Shape;39;p26"/>
          <p:cNvSpPr txBox="1"/>
          <p:nvPr/>
        </p:nvSpPr>
        <p:spPr>
          <a:xfrm>
            <a:off x="5244268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b="0" i="0" sz="9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66"/>
          <p:cNvSpPr txBox="1"/>
          <p:nvPr>
            <p:ph type="title"/>
          </p:nvPr>
        </p:nvSpPr>
        <p:spPr>
          <a:xfrm>
            <a:off x="1792288" y="5108806"/>
            <a:ext cx="5486400" cy="25853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6" name="Google Shape;276;p66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277" name="Google Shape;277;p66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6000"/>
              </a:lnSpc>
              <a:spcBef>
                <a:spcPts val="880"/>
              </a:spcBef>
              <a:spcAft>
                <a:spcPts val="0"/>
              </a:spcAft>
              <a:buSzPts val="880"/>
              <a:buNone/>
              <a:defRPr sz="1100"/>
            </a:lvl1pPr>
            <a:lvl2pPr indent="-228600" lvl="1" marL="914400" algn="l">
              <a:lnSpc>
                <a:spcPct val="106000"/>
              </a:lnSpc>
              <a:spcBef>
                <a:spcPts val="720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algn="l">
              <a:lnSpc>
                <a:spcPct val="106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sz="800"/>
            </a:lvl3pPr>
            <a:lvl4pPr indent="-228600" lvl="3" marL="1828800" algn="l">
              <a:lnSpc>
                <a:spcPct val="106000"/>
              </a:lnSpc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4pPr>
            <a:lvl5pPr indent="-228600" lvl="4" marL="2286000" algn="l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5pPr>
            <a:lvl6pPr indent="-228600" lvl="5" marL="2743200" algn="l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6pPr>
            <a:lvl7pPr indent="-228600" lvl="6" marL="3200400" algn="l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7pPr>
            <a:lvl8pPr indent="-228600" lvl="7" marL="3657600" algn="l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8pPr>
            <a:lvl9pPr indent="-228600" lvl="8" marL="4114800" algn="l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9pPr>
          </a:lstStyle>
          <a:p/>
        </p:txBody>
      </p:sp>
      <p:pic>
        <p:nvPicPr>
          <p:cNvPr id="278" name="Google Shape;278;p6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68896" y="18069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279" name="Google Shape;279;p66"/>
          <p:cNvSpPr txBox="1"/>
          <p:nvPr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showMasterSp="0" type="vertTx">
  <p:cSld name="VERTICAL_TEXT"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67"/>
          <p:cNvSpPr txBox="1"/>
          <p:nvPr>
            <p:ph type="title"/>
          </p:nvPr>
        </p:nvSpPr>
        <p:spPr>
          <a:xfrm>
            <a:off x="401640" y="579216"/>
            <a:ext cx="8345487" cy="1938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2" name="Google Shape;282;p67"/>
          <p:cNvSpPr txBox="1"/>
          <p:nvPr>
            <p:ph idx="1" type="body"/>
          </p:nvPr>
        </p:nvSpPr>
        <p:spPr>
          <a:xfrm rot="5400000">
            <a:off x="-166687" y="1717676"/>
            <a:ext cx="5135562" cy="40084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6000"/>
              </a:lnSpc>
              <a:spcBef>
                <a:spcPts val="144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6000"/>
              </a:lnSpc>
              <a:spcBef>
                <a:spcPts val="1440"/>
              </a:spcBef>
              <a:spcAft>
                <a:spcPts val="0"/>
              </a:spcAft>
              <a:buSzPts val="1800"/>
              <a:buChar char="◼"/>
              <a:defRPr/>
            </a:lvl2pPr>
            <a:lvl3pPr indent="-342900" lvl="2" marL="1371600" algn="l">
              <a:lnSpc>
                <a:spcPct val="106000"/>
              </a:lnSpc>
              <a:spcBef>
                <a:spcPts val="720"/>
              </a:spcBef>
              <a:spcAft>
                <a:spcPts val="0"/>
              </a:spcAft>
              <a:buSzPts val="1800"/>
              <a:buChar char="–"/>
              <a:defRPr/>
            </a:lvl3pPr>
            <a:lvl4pPr indent="-342900" lvl="3" marL="1828800" algn="l">
              <a:lnSpc>
                <a:spcPct val="106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/>
        </p:txBody>
      </p:sp>
      <p:pic>
        <p:nvPicPr>
          <p:cNvPr id="283" name="Google Shape;283;p6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59752" y="12174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284" name="Google Shape;284;p67"/>
          <p:cNvSpPr txBox="1"/>
          <p:nvPr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68"/>
          <p:cNvSpPr txBox="1"/>
          <p:nvPr>
            <p:ph type="title"/>
          </p:nvPr>
        </p:nvSpPr>
        <p:spPr>
          <a:xfrm rot="5400000">
            <a:off x="3868851" y="3305065"/>
            <a:ext cx="5775325" cy="1938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7" name="Google Shape;287;p68"/>
          <p:cNvSpPr txBox="1"/>
          <p:nvPr>
            <p:ph idx="1" type="body"/>
          </p:nvPr>
        </p:nvSpPr>
        <p:spPr>
          <a:xfrm rot="5400000">
            <a:off x="564356" y="346870"/>
            <a:ext cx="5775325" cy="61102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6000"/>
              </a:lnSpc>
              <a:spcBef>
                <a:spcPts val="144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6000"/>
              </a:lnSpc>
              <a:spcBef>
                <a:spcPts val="1440"/>
              </a:spcBef>
              <a:spcAft>
                <a:spcPts val="0"/>
              </a:spcAft>
              <a:buSzPts val="1800"/>
              <a:buChar char="◼"/>
              <a:defRPr/>
            </a:lvl2pPr>
            <a:lvl3pPr indent="-342900" lvl="2" marL="1371600" algn="l">
              <a:lnSpc>
                <a:spcPct val="106000"/>
              </a:lnSpc>
              <a:spcBef>
                <a:spcPts val="720"/>
              </a:spcBef>
              <a:spcAft>
                <a:spcPts val="0"/>
              </a:spcAft>
              <a:buSzPts val="1800"/>
              <a:buChar char="–"/>
              <a:defRPr/>
            </a:lvl3pPr>
            <a:lvl4pPr indent="-342900" lvl="3" marL="1828800" algn="l">
              <a:lnSpc>
                <a:spcPct val="106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/>
        </p:txBody>
      </p:sp>
      <p:pic>
        <p:nvPicPr>
          <p:cNvPr id="288" name="Google Shape;288;p6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59752" y="6667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289" name="Google Shape;289;p68"/>
          <p:cNvSpPr txBox="1"/>
          <p:nvPr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able" showMasterSp="0" type="tbl">
  <p:cSld name="TABLE"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69"/>
          <p:cNvSpPr txBox="1"/>
          <p:nvPr>
            <p:ph type="title"/>
          </p:nvPr>
        </p:nvSpPr>
        <p:spPr>
          <a:xfrm>
            <a:off x="401640" y="579216"/>
            <a:ext cx="8345487" cy="1938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92" name="Google Shape;292;p6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68895" y="6667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293" name="Google Shape;293;p69"/>
          <p:cNvSpPr txBox="1"/>
          <p:nvPr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70"/>
          <p:cNvSpPr txBox="1"/>
          <p:nvPr>
            <p:ph type="title"/>
          </p:nvPr>
        </p:nvSpPr>
        <p:spPr>
          <a:xfrm>
            <a:off x="401640" y="579216"/>
            <a:ext cx="8345487" cy="1938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>
  <p:cSld name="1_Custom Layout"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71"/>
          <p:cNvSpPr txBox="1"/>
          <p:nvPr>
            <p:ph type="title"/>
          </p:nvPr>
        </p:nvSpPr>
        <p:spPr>
          <a:xfrm>
            <a:off x="401640" y="579216"/>
            <a:ext cx="8345487" cy="1938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8"/>
          <p:cNvSpPr txBox="1"/>
          <p:nvPr>
            <p:ph type="title"/>
          </p:nvPr>
        </p:nvSpPr>
        <p:spPr>
          <a:xfrm>
            <a:off x="0" y="1124712"/>
            <a:ext cx="8915400" cy="91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1188700" spcFirstLastPara="1" rIns="274300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28"/>
          <p:cNvSpPr txBox="1"/>
          <p:nvPr>
            <p:ph idx="1" type="body"/>
          </p:nvPr>
        </p:nvSpPr>
        <p:spPr>
          <a:xfrm>
            <a:off x="5147534" y="2590803"/>
            <a:ext cx="3566160" cy="3686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1640A"/>
              </a:buClr>
              <a:buSzPts val="2000"/>
              <a:buFont typeface="Noto Sans Symbols"/>
              <a:buChar char="🞑"/>
              <a:defRPr b="0" i="0" sz="2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🞑"/>
              <a:defRPr b="0" i="0" sz="2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1640A"/>
              </a:buClr>
              <a:buSzPts val="2000"/>
              <a:buFont typeface="Noto Sans Symbols"/>
              <a:buChar char="🞑"/>
              <a:defRPr b="0" i="0" sz="2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🞑"/>
              <a:defRPr b="0" i="0" sz="2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3" name="Google Shape;43;p28"/>
          <p:cNvSpPr txBox="1"/>
          <p:nvPr>
            <p:ph idx="2" type="body"/>
          </p:nvPr>
        </p:nvSpPr>
        <p:spPr>
          <a:xfrm>
            <a:off x="900952" y="2039111"/>
            <a:ext cx="3566160" cy="4224528"/>
          </a:xfrm>
          <a:prstGeom prst="rect">
            <a:avLst/>
          </a:prstGeom>
          <a:solidFill>
            <a:srgbClr val="E3E5DC"/>
          </a:solidFill>
          <a:ln>
            <a:noFill/>
          </a:ln>
        </p:spPr>
        <p:txBody>
          <a:bodyPr anchorCtr="0" anchor="t" bIns="274300" lIns="292600" spcFirstLastPara="1" rIns="274300" wrap="square" tIns="2743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51640A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51640A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pic>
        <p:nvPicPr>
          <p:cNvPr id="44" name="Google Shape;44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68896" y="9144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45" name="Google Shape;45;p28"/>
          <p:cNvSpPr txBox="1"/>
          <p:nvPr/>
        </p:nvSpPr>
        <p:spPr>
          <a:xfrm>
            <a:off x="525341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b="0" i="0" sz="9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9"/>
          <p:cNvSpPr txBox="1"/>
          <p:nvPr>
            <p:ph type="title"/>
          </p:nvPr>
        </p:nvSpPr>
        <p:spPr>
          <a:xfrm>
            <a:off x="0" y="1124712"/>
            <a:ext cx="8915400" cy="91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1188700" spcFirstLastPara="1" rIns="274300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29"/>
          <p:cNvSpPr/>
          <p:nvPr>
            <p:ph idx="2" type="pic"/>
          </p:nvPr>
        </p:nvSpPr>
        <p:spPr>
          <a:xfrm>
            <a:off x="5487990" y="2048256"/>
            <a:ext cx="3427413" cy="4206240"/>
          </a:xfrm>
          <a:prstGeom prst="rect">
            <a:avLst/>
          </a:prstGeom>
          <a:noFill/>
          <a:ln>
            <a:noFill/>
          </a:ln>
        </p:spPr>
      </p:sp>
      <p:sp>
        <p:nvSpPr>
          <p:cNvPr id="49" name="Google Shape;49;p29"/>
          <p:cNvSpPr txBox="1"/>
          <p:nvPr>
            <p:ph idx="1" type="body"/>
          </p:nvPr>
        </p:nvSpPr>
        <p:spPr>
          <a:xfrm>
            <a:off x="914400" y="2039112"/>
            <a:ext cx="4572000" cy="4224528"/>
          </a:xfrm>
          <a:prstGeom prst="rect">
            <a:avLst/>
          </a:prstGeom>
          <a:solidFill>
            <a:srgbClr val="E3E5DC"/>
          </a:solidFill>
          <a:ln>
            <a:noFill/>
          </a:ln>
        </p:spPr>
        <p:txBody>
          <a:bodyPr anchorCtr="0" anchor="t" bIns="274300" lIns="292600" spcFirstLastPara="1" rIns="274300" wrap="square" tIns="2743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51640A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51640A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pic>
        <p:nvPicPr>
          <p:cNvPr id="50" name="Google Shape;50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59752" y="12648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51" name="Google Shape;51;p29"/>
          <p:cNvSpPr txBox="1"/>
          <p:nvPr/>
        </p:nvSpPr>
        <p:spPr>
          <a:xfrm>
            <a:off x="525341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b="0" i="0" sz="9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above Caption" showMasterSp="0">
  <p:cSld name="Picture above 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0"/>
          <p:cNvSpPr txBox="1"/>
          <p:nvPr>
            <p:ph type="ctrTitle"/>
          </p:nvPr>
        </p:nvSpPr>
        <p:spPr>
          <a:xfrm>
            <a:off x="0" y="4114800"/>
            <a:ext cx="8915400" cy="877824"/>
          </a:xfrm>
          <a:prstGeom prst="rect">
            <a:avLst/>
          </a:prstGeom>
          <a:noFill/>
          <a:ln>
            <a:noFill/>
          </a:ln>
        </p:spPr>
        <p:txBody>
          <a:bodyPr anchorCtr="0" anchor="b" bIns="137150" lIns="91425" spcFirstLastPara="1" rIns="91425" wrap="square" tIns="13715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30"/>
          <p:cNvSpPr txBox="1"/>
          <p:nvPr>
            <p:ph idx="1" type="subTitle"/>
          </p:nvPr>
        </p:nvSpPr>
        <p:spPr>
          <a:xfrm>
            <a:off x="914400" y="5002306"/>
            <a:ext cx="8001000" cy="1855694"/>
          </a:xfrm>
          <a:prstGeom prst="rect">
            <a:avLst/>
          </a:prstGeom>
          <a:solidFill>
            <a:srgbClr val="E3E5DC"/>
          </a:solidFill>
          <a:ln>
            <a:noFill/>
          </a:ln>
        </p:spPr>
        <p:txBody>
          <a:bodyPr anchorCtr="0" anchor="t" bIns="137150" lIns="292600" spcFirstLastPara="1" rIns="274300" wrap="square" tIns="13715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5" name="Google Shape;55;p30"/>
          <p:cNvSpPr/>
          <p:nvPr>
            <p:ph idx="2" type="pic"/>
          </p:nvPr>
        </p:nvSpPr>
        <p:spPr>
          <a:xfrm>
            <a:off x="927100" y="1129553"/>
            <a:ext cx="7988300" cy="2980944"/>
          </a:xfrm>
          <a:prstGeom prst="rect">
            <a:avLst/>
          </a:prstGeom>
          <a:noFill/>
          <a:ln>
            <a:noFill/>
          </a:ln>
        </p:spPr>
      </p:sp>
      <p:pic>
        <p:nvPicPr>
          <p:cNvPr id="56" name="Google Shape;56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68896" y="12648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57" name="Google Shape;57;p30"/>
          <p:cNvSpPr txBox="1"/>
          <p:nvPr/>
        </p:nvSpPr>
        <p:spPr>
          <a:xfrm>
            <a:off x="5235124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b="0" i="0" sz="9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Pictures with Caption" showMasterSp="0">
  <p:cSld name="2 Pictures with Caption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1"/>
          <p:cNvSpPr txBox="1"/>
          <p:nvPr>
            <p:ph type="ctrTitle"/>
          </p:nvPr>
        </p:nvSpPr>
        <p:spPr>
          <a:xfrm>
            <a:off x="0" y="4114800"/>
            <a:ext cx="8915400" cy="877824"/>
          </a:xfrm>
          <a:prstGeom prst="rect">
            <a:avLst/>
          </a:prstGeom>
          <a:noFill/>
          <a:ln>
            <a:noFill/>
          </a:ln>
        </p:spPr>
        <p:txBody>
          <a:bodyPr anchorCtr="0" anchor="b" bIns="137150" lIns="91425" spcFirstLastPara="1" rIns="91425" wrap="square" tIns="13715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31"/>
          <p:cNvSpPr txBox="1"/>
          <p:nvPr>
            <p:ph idx="1" type="subTitle"/>
          </p:nvPr>
        </p:nvSpPr>
        <p:spPr>
          <a:xfrm>
            <a:off x="914400" y="5002306"/>
            <a:ext cx="8001000" cy="1855694"/>
          </a:xfrm>
          <a:prstGeom prst="rect">
            <a:avLst/>
          </a:prstGeom>
          <a:solidFill>
            <a:srgbClr val="E3E5DC"/>
          </a:solidFill>
          <a:ln>
            <a:noFill/>
          </a:ln>
        </p:spPr>
        <p:txBody>
          <a:bodyPr anchorCtr="0" anchor="t" bIns="137150" lIns="292600" spcFirstLastPara="1" rIns="274300" wrap="square" tIns="13715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1" name="Google Shape;61;p31"/>
          <p:cNvSpPr txBox="1"/>
          <p:nvPr>
            <p:ph idx="11" type="ftr"/>
          </p:nvPr>
        </p:nvSpPr>
        <p:spPr>
          <a:xfrm>
            <a:off x="1120588" y="18826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2" name="Google Shape;62;p31"/>
          <p:cNvSpPr/>
          <p:nvPr>
            <p:ph idx="2" type="pic"/>
          </p:nvPr>
        </p:nvSpPr>
        <p:spPr>
          <a:xfrm>
            <a:off x="927100" y="1129553"/>
            <a:ext cx="3986784" cy="2980944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Google Shape;63;p31"/>
          <p:cNvSpPr/>
          <p:nvPr>
            <p:ph idx="3" type="pic"/>
          </p:nvPr>
        </p:nvSpPr>
        <p:spPr>
          <a:xfrm>
            <a:off x="4928616" y="1129553"/>
            <a:ext cx="3986784" cy="2980944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31"/>
          <p:cNvSpPr txBox="1"/>
          <p:nvPr/>
        </p:nvSpPr>
        <p:spPr>
          <a:xfrm>
            <a:off x="5262556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b="0" i="0" sz="9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5" name="Google Shape;65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50607" y="15811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s with Caption" showMasterSp="0">
  <p:cSld name="3 Pictures with Ca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2"/>
          <p:cNvSpPr txBox="1"/>
          <p:nvPr>
            <p:ph type="ctrTitle"/>
          </p:nvPr>
        </p:nvSpPr>
        <p:spPr>
          <a:xfrm>
            <a:off x="0" y="4114800"/>
            <a:ext cx="8915400" cy="877824"/>
          </a:xfrm>
          <a:prstGeom prst="rect">
            <a:avLst/>
          </a:prstGeom>
          <a:noFill/>
          <a:ln>
            <a:noFill/>
          </a:ln>
        </p:spPr>
        <p:txBody>
          <a:bodyPr anchorCtr="0" anchor="b" bIns="137150" lIns="91425" spcFirstLastPara="1" rIns="91425" wrap="square" tIns="13715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32"/>
          <p:cNvSpPr txBox="1"/>
          <p:nvPr>
            <p:ph idx="1" type="subTitle"/>
          </p:nvPr>
        </p:nvSpPr>
        <p:spPr>
          <a:xfrm>
            <a:off x="914400" y="5002306"/>
            <a:ext cx="8001000" cy="1855694"/>
          </a:xfrm>
          <a:prstGeom prst="rect">
            <a:avLst/>
          </a:prstGeom>
          <a:solidFill>
            <a:srgbClr val="E3E5DC"/>
          </a:solidFill>
          <a:ln>
            <a:noFill/>
          </a:ln>
        </p:spPr>
        <p:txBody>
          <a:bodyPr anchorCtr="0" anchor="t" bIns="137150" lIns="292600" spcFirstLastPara="1" rIns="274300" wrap="square" tIns="13715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9" name="Google Shape;69;p32"/>
          <p:cNvSpPr txBox="1"/>
          <p:nvPr>
            <p:ph idx="11" type="ftr"/>
          </p:nvPr>
        </p:nvSpPr>
        <p:spPr>
          <a:xfrm>
            <a:off x="1120588" y="18826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0" name="Google Shape;70;p32"/>
          <p:cNvSpPr/>
          <p:nvPr>
            <p:ph idx="2" type="pic"/>
          </p:nvPr>
        </p:nvSpPr>
        <p:spPr>
          <a:xfrm>
            <a:off x="927100" y="1129553"/>
            <a:ext cx="6601968" cy="2980944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32"/>
          <p:cNvSpPr/>
          <p:nvPr>
            <p:ph idx="3" type="pic"/>
          </p:nvPr>
        </p:nvSpPr>
        <p:spPr>
          <a:xfrm>
            <a:off x="7543800" y="1129553"/>
            <a:ext cx="1371600" cy="1481328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32"/>
          <p:cNvSpPr/>
          <p:nvPr>
            <p:ph idx="4" type="pic"/>
          </p:nvPr>
        </p:nvSpPr>
        <p:spPr>
          <a:xfrm>
            <a:off x="7543800" y="2629169"/>
            <a:ext cx="1371600" cy="1481328"/>
          </a:xfrm>
          <a:prstGeom prst="rect">
            <a:avLst/>
          </a:prstGeom>
          <a:noFill/>
          <a:ln>
            <a:noFill/>
          </a:ln>
        </p:spPr>
      </p:sp>
      <p:pic>
        <p:nvPicPr>
          <p:cNvPr id="73" name="Google Shape;73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59751" y="6667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74" name="Google Shape;74;p32"/>
          <p:cNvSpPr txBox="1"/>
          <p:nvPr/>
        </p:nvSpPr>
        <p:spPr>
          <a:xfrm>
            <a:off x="5262556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b="0" i="0" sz="9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0" Type="http://schemas.openxmlformats.org/officeDocument/2006/relationships/theme" Target="../theme/theme5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31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21.xml"/><Relationship Id="rId3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6.xml"/><Relationship Id="rId8" Type="http://schemas.openxmlformats.org/officeDocument/2006/relationships/slideLayout" Target="../slideLayouts/slideLayout27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2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32.xml"/><Relationship Id="rId3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44.xml"/><Relationship Id="rId16" Type="http://schemas.openxmlformats.org/officeDocument/2006/relationships/theme" Target="../theme/theme4.xml"/><Relationship Id="rId5" Type="http://schemas.openxmlformats.org/officeDocument/2006/relationships/slideLayout" Target="../slideLayouts/slideLayout35.xml"/><Relationship Id="rId6" Type="http://schemas.openxmlformats.org/officeDocument/2006/relationships/slideLayout" Target="../slideLayouts/slideLayout36.xml"/><Relationship Id="rId7" Type="http://schemas.openxmlformats.org/officeDocument/2006/relationships/slideLayout" Target="../slideLayouts/slideLayout37.xml"/><Relationship Id="rId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/>
          <p:nvPr/>
        </p:nvSpPr>
        <p:spPr>
          <a:xfrm>
            <a:off x="2638730" y="6387737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" name="Google Shape;11;p16"/>
          <p:cNvSpPr txBox="1"/>
          <p:nvPr/>
        </p:nvSpPr>
        <p:spPr>
          <a:xfrm>
            <a:off x="5262556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b="0" i="0" sz="9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" name="Google Shape;12;p1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159751" y="6667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44">
          <p15:clr>
            <a:srgbClr val="F26B43"/>
          </p15:clr>
        </p15:guide>
        <p15:guide id="2" pos="568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/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19"/>
          <p:cNvSpPr txBox="1"/>
          <p:nvPr>
            <p:ph idx="1" type="body"/>
          </p:nvPr>
        </p:nvSpPr>
        <p:spPr>
          <a:xfrm>
            <a:off x="628650" y="1825625"/>
            <a:ext cx="7886700" cy="43513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19"/>
          <p:cNvSpPr txBox="1"/>
          <p:nvPr>
            <p:ph idx="10" type="dt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Google Shape;90;p19"/>
          <p:cNvSpPr txBox="1"/>
          <p:nvPr>
            <p:ph idx="11" type="ftr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19"/>
          <p:cNvSpPr txBox="1"/>
          <p:nvPr>
            <p:ph idx="12" type="sldNum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5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0" name="Google Shape;150;p45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1" name="Google Shape;151;p45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2" name="Google Shape;152;p45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53" name="Google Shape;153;p4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168896" y="8509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154" name="Google Shape;154;p45"/>
          <p:cNvSpPr txBox="1"/>
          <p:nvPr/>
        </p:nvSpPr>
        <p:spPr>
          <a:xfrm>
            <a:off x="5472868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Copyrights © 2017 Innodatatics Inc. All Rights Reserved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57"/>
          <p:cNvSpPr txBox="1"/>
          <p:nvPr>
            <p:ph type="title"/>
          </p:nvPr>
        </p:nvSpPr>
        <p:spPr>
          <a:xfrm>
            <a:off x="401640" y="579216"/>
            <a:ext cx="8345487" cy="1938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6" name="Google Shape;226;p57"/>
          <p:cNvSpPr txBox="1"/>
          <p:nvPr>
            <p:ph idx="1" type="body"/>
          </p:nvPr>
        </p:nvSpPr>
        <p:spPr>
          <a:xfrm>
            <a:off x="396875" y="1154114"/>
            <a:ext cx="4008438" cy="51355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6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marR="0" rtl="0" algn="l">
              <a:lnSpc>
                <a:spcPct val="106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Char char="◼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79400" lvl="2" marL="1371600" marR="0" rtl="0" algn="l">
              <a:lnSpc>
                <a:spcPct val="106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–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79400" lvl="3" marL="1828800" marR="0" rtl="0" algn="l">
              <a:lnSpc>
                <a:spcPct val="106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85750" lvl="4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–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–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85750" lvl="6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–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85750" lvl="7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–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85750" lvl="8" marL="4114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–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7" name="Google Shape;227;p57"/>
          <p:cNvSpPr txBox="1"/>
          <p:nvPr/>
        </p:nvSpPr>
        <p:spPr>
          <a:xfrm rot="-5400000">
            <a:off x="8861426" y="6543677"/>
            <a:ext cx="422275" cy="66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t/>
            </a:r>
            <a:endParaRPr b="0" i="0" sz="3100" u="none" cap="none" strike="noStrike">
              <a:solidFill>
                <a:srgbClr val="AFAFA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8" name="Google Shape;228;p57"/>
          <p:cNvCxnSpPr/>
          <p:nvPr/>
        </p:nvCxnSpPr>
        <p:spPr>
          <a:xfrm>
            <a:off x="469900" y="992188"/>
            <a:ext cx="8504238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29" name="Google Shape;229;p57"/>
          <p:cNvSpPr/>
          <p:nvPr/>
        </p:nvSpPr>
        <p:spPr>
          <a:xfrm>
            <a:off x="414339" y="6670419"/>
            <a:ext cx="268287" cy="9233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b="0" i="0" lang="en-US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0" name="Google Shape;230;p5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159751" y="6667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231" name="Google Shape;231;p57"/>
          <p:cNvSpPr txBox="1"/>
          <p:nvPr/>
        </p:nvSpPr>
        <p:spPr>
          <a:xfrm>
            <a:off x="5353996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Relationship Id="rId4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png"/><Relationship Id="rId4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Relationship Id="rId4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Relationship Id="rId4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hyperlink" Target="https://www.investing.com/commodities/crude-oil-historical-data" TargetMode="External"/><Relationship Id="rId5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15.png"/><Relationship Id="rId5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Google Shape;302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55878" y="100245"/>
            <a:ext cx="1502928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72"/>
          <p:cNvSpPr txBox="1"/>
          <p:nvPr/>
        </p:nvSpPr>
        <p:spPr>
          <a:xfrm>
            <a:off x="970670" y="511604"/>
            <a:ext cx="742774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3600"/>
              <a:buFont typeface="Verdana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PROJECT : Oil Price Prediction</a:t>
            </a:r>
            <a:endParaRPr/>
          </a:p>
        </p:txBody>
      </p:sp>
      <p:sp>
        <p:nvSpPr>
          <p:cNvPr id="304" name="Google Shape;304;p72"/>
          <p:cNvSpPr txBox="1"/>
          <p:nvPr/>
        </p:nvSpPr>
        <p:spPr>
          <a:xfrm>
            <a:off x="1097280" y="1978933"/>
            <a:ext cx="5760720" cy="32932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3600"/>
              <a:buFont typeface="Verdana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Team Name : Group 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3600"/>
              <a:buFont typeface="Verdana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400"/>
              <a:buFont typeface="Verdana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Mentor Name : Mr. Karthik Muskula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400"/>
              <a:buFont typeface="Verdana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400"/>
              <a:buFont typeface="Verdana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Team members: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400"/>
              <a:buFont typeface="Verdana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400"/>
              <a:buFont typeface="Verdana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Mr. Aditya Singh Rathore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400"/>
              <a:buFont typeface="Verdana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Mr. Harsh Baid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400"/>
              <a:buFont typeface="Verdana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Ms. Pallavi Prakhya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400"/>
              <a:buFont typeface="Verdana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Mr. Sreehari Nair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400"/>
              <a:buFont typeface="Verdana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Ms. Susmita Ajagekar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400"/>
              <a:buFont typeface="Verdana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Ms. Swati Dhake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Mr. Venkat Pulavarthi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77"/>
          <p:cNvSpPr txBox="1"/>
          <p:nvPr>
            <p:ph type="title"/>
          </p:nvPr>
        </p:nvSpPr>
        <p:spPr>
          <a:xfrm>
            <a:off x="0" y="511604"/>
            <a:ext cx="8913813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Standardization </a:t>
            </a:r>
            <a:endParaRPr/>
          </a:p>
        </p:txBody>
      </p:sp>
      <p:pic>
        <p:nvPicPr>
          <p:cNvPr id="393" name="Google Shape;393;p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3912" y="2357550"/>
            <a:ext cx="5917287" cy="3376594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7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55878" y="100245"/>
            <a:ext cx="1502928" cy="411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78"/>
          <p:cNvSpPr txBox="1"/>
          <p:nvPr>
            <p:ph idx="1" type="body"/>
          </p:nvPr>
        </p:nvSpPr>
        <p:spPr>
          <a:xfrm>
            <a:off x="647114" y="511604"/>
            <a:ext cx="5936566" cy="7613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0160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2000"/>
              <a:buNone/>
            </a:pPr>
            <a:r>
              <a:rPr b="1" i="0" lang="en-US" sz="2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Moving Average Method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sz="2800">
              <a:solidFill>
                <a:schemeClr val="dk2"/>
              </a:solidFill>
            </a:endParaRPr>
          </a:p>
        </p:txBody>
      </p:sp>
      <p:sp>
        <p:nvSpPr>
          <p:cNvPr id="400" name="Google Shape;400;p78"/>
          <p:cNvSpPr txBox="1"/>
          <p:nvPr/>
        </p:nvSpPr>
        <p:spPr>
          <a:xfrm>
            <a:off x="647114" y="1741630"/>
            <a:ext cx="593656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Moving average for next 30 days is shown in below graph.</a:t>
            </a:r>
            <a:endParaRPr/>
          </a:p>
        </p:txBody>
      </p:sp>
      <p:pic>
        <p:nvPicPr>
          <p:cNvPr id="401" name="Google Shape;401;p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4012" y="100245"/>
            <a:ext cx="1474793" cy="411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p7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5083" y="2518116"/>
            <a:ext cx="8733722" cy="39563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79"/>
          <p:cNvSpPr txBox="1"/>
          <p:nvPr>
            <p:ph type="title"/>
          </p:nvPr>
        </p:nvSpPr>
        <p:spPr>
          <a:xfrm>
            <a:off x="0" y="645672"/>
            <a:ext cx="8913813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Seasonally Plot</a:t>
            </a:r>
            <a:b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4000"/>
          </a:p>
        </p:txBody>
      </p:sp>
      <p:sp>
        <p:nvSpPr>
          <p:cNvPr id="408" name="Google Shape;408;p79"/>
          <p:cNvSpPr txBox="1"/>
          <p:nvPr/>
        </p:nvSpPr>
        <p:spPr>
          <a:xfrm>
            <a:off x="7443019" y="1917290"/>
            <a:ext cx="4571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79"/>
          <p:cNvSpPr txBox="1"/>
          <p:nvPr/>
        </p:nvSpPr>
        <p:spPr>
          <a:xfrm>
            <a:off x="6459794" y="1917291"/>
            <a:ext cx="2526890" cy="43088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</a:t>
            </a: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seasonal decompose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function, timeseries data is divided into </a:t>
            </a: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trend, seasonal, and residual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Additive Model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Trend: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Initially oil price is stable .after 2001 there is sudden peak and  frequent up and down. then decreasing.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Seasonal: 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Seasonality is present as we can clearly observe periodic pattern.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Residual: 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has higher variance at some point.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0" name="Google Shape;410;p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58930" y="100245"/>
            <a:ext cx="1699876" cy="411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Google Shape;411;p7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502" y="1626894"/>
            <a:ext cx="6370206" cy="501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80"/>
          <p:cNvSpPr txBox="1"/>
          <p:nvPr>
            <p:ph type="title"/>
          </p:nvPr>
        </p:nvSpPr>
        <p:spPr>
          <a:xfrm>
            <a:off x="365763" y="519804"/>
            <a:ext cx="8913813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Stationarity Check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17" name="Google Shape;417;p80"/>
          <p:cNvSpPr txBox="1"/>
          <p:nvPr/>
        </p:nvSpPr>
        <p:spPr>
          <a:xfrm>
            <a:off x="609600" y="1857086"/>
            <a:ext cx="7403690" cy="4185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232629"/>
                </a:solidFill>
                <a:latin typeface="Arial"/>
                <a:ea typeface="Arial"/>
                <a:cs typeface="Arial"/>
                <a:sym typeface="Arial"/>
              </a:rPr>
              <a:t>First data point:</a:t>
            </a:r>
            <a:r>
              <a:rPr b="0" i="0" lang="en-US" sz="1800" u="none" cap="none" strike="noStrike">
                <a:solidFill>
                  <a:srgbClr val="232629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2.290121018409085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800" u="none" cap="none" strike="noStrike">
                <a:solidFill>
                  <a:srgbClr val="232629"/>
                </a:solidFill>
                <a:latin typeface="Arial"/>
                <a:ea typeface="Arial"/>
                <a:cs typeface="Arial"/>
                <a:sym typeface="Arial"/>
              </a:rPr>
              <a:t>: Critical value of the data in your case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232629"/>
                </a:solidFill>
                <a:latin typeface="Arial"/>
                <a:ea typeface="Arial"/>
                <a:cs typeface="Arial"/>
                <a:sym typeface="Arial"/>
              </a:rPr>
              <a:t>Second data point: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0.17517393813671528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800" u="none" cap="none" strike="noStrike">
                <a:solidFill>
                  <a:srgbClr val="232629"/>
                </a:solidFill>
                <a:latin typeface="Arial"/>
                <a:ea typeface="Arial"/>
                <a:cs typeface="Arial"/>
                <a:sym typeface="Arial"/>
              </a:rPr>
              <a:t>: Probability that null hypothesis will not be rejected(p-value)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232629"/>
                </a:solidFill>
                <a:latin typeface="Arial"/>
                <a:ea typeface="Arial"/>
                <a:cs typeface="Arial"/>
                <a:sym typeface="Arial"/>
              </a:rPr>
              <a:t>Third data point:</a:t>
            </a:r>
            <a:r>
              <a:rPr b="0" i="0" lang="en-US" sz="1800" u="none" cap="none" strike="noStrike">
                <a:solidFill>
                  <a:srgbClr val="232629"/>
                </a:solidFill>
                <a:latin typeface="Arial"/>
                <a:ea typeface="Arial"/>
                <a:cs typeface="Arial"/>
                <a:sym typeface="Arial"/>
              </a:rPr>
              <a:t> 1: Number of lags used in regression to determine t-statistic. So there are no auto correlations going back to '0' periods here.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232629"/>
                </a:solidFill>
                <a:latin typeface="Arial"/>
                <a:ea typeface="Arial"/>
                <a:cs typeface="Arial"/>
                <a:sym typeface="Arial"/>
              </a:rPr>
              <a:t>Forth data point:</a:t>
            </a:r>
            <a:r>
              <a:rPr b="0" i="0" lang="en-US" sz="1800" u="none" cap="none" strike="noStrike">
                <a:solidFill>
                  <a:srgbClr val="232629"/>
                </a:solidFill>
                <a:latin typeface="Arial"/>
                <a:ea typeface="Arial"/>
                <a:cs typeface="Arial"/>
                <a:sym typeface="Arial"/>
              </a:rPr>
              <a:t> 467: Number of observations used in the analysis.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232629"/>
                </a:solidFill>
                <a:latin typeface="Arial"/>
                <a:ea typeface="Arial"/>
                <a:cs typeface="Arial"/>
                <a:sym typeface="Arial"/>
              </a:rPr>
              <a:t>Fifth data point:</a:t>
            </a:r>
            <a:r>
              <a:rPr b="0" i="0" lang="en-US" sz="1800" u="none" cap="none" strike="noStrike">
                <a:solidFill>
                  <a:srgbClr val="232629"/>
                </a:solidFill>
                <a:latin typeface="Arial"/>
                <a:ea typeface="Arial"/>
                <a:cs typeface="Arial"/>
                <a:sym typeface="Arial"/>
              </a:rPr>
              <a:t> {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'1%': -3.4444305322234365, '5%': -2.8677488864580885, '10%': -2.5700770984781443}, -303.7449485784539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232629"/>
                </a:solidFill>
                <a:latin typeface="Arial"/>
                <a:ea typeface="Arial"/>
                <a:cs typeface="Arial"/>
                <a:sym typeface="Arial"/>
              </a:rPr>
              <a:t>}: T values corresponding to adfuller test.</a:t>
            </a:r>
            <a:endParaRPr/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Augmented Dickey Fuller (ADF Test)</a:t>
            </a:r>
            <a:endParaRPr/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Result:  0.1751</a:t>
            </a:r>
            <a:r>
              <a:rPr b="1" i="0" lang="en-US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that is greater than 0.05</a:t>
            </a:r>
            <a:endParaRPr/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time series data is </a:t>
            </a:r>
            <a:r>
              <a:rPr b="1" i="0" lang="en-US" sz="1800" u="none" cap="none" strike="noStrike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non-stationary.</a:t>
            </a:r>
            <a:endParaRPr/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rgbClr val="FF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80"/>
          <p:cNvSpPr txBox="1"/>
          <p:nvPr/>
        </p:nvSpPr>
        <p:spPr>
          <a:xfrm>
            <a:off x="678426" y="5788621"/>
            <a:ext cx="726603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After differencing, the time series is Stationery.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80"/>
          <p:cNvSpPr/>
          <p:nvPr/>
        </p:nvSpPr>
        <p:spPr>
          <a:xfrm>
            <a:off x="0" y="167044"/>
            <a:ext cx="28854" cy="1231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0" name="Google Shape;420;p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98080" y="100245"/>
            <a:ext cx="1460725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Google Shape;421;p80"/>
          <p:cNvSpPr/>
          <p:nvPr/>
        </p:nvSpPr>
        <p:spPr>
          <a:xfrm>
            <a:off x="250669" y="671460"/>
            <a:ext cx="76944" cy="1538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80"/>
          <p:cNvSpPr/>
          <p:nvPr/>
        </p:nvSpPr>
        <p:spPr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81"/>
          <p:cNvSpPr txBox="1"/>
          <p:nvPr>
            <p:ph type="title"/>
          </p:nvPr>
        </p:nvSpPr>
        <p:spPr>
          <a:xfrm>
            <a:off x="0" y="228600"/>
            <a:ext cx="8913813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br>
              <a:rPr lang="en-US">
                <a:solidFill>
                  <a:srgbClr val="002060"/>
                </a:solidFill>
              </a:rPr>
            </a:b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 </a:t>
            </a:r>
            <a:r>
              <a:rPr b="0" i="0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BUILDING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81"/>
          <p:cNvSpPr txBox="1"/>
          <p:nvPr/>
        </p:nvSpPr>
        <p:spPr>
          <a:xfrm>
            <a:off x="301346" y="1683557"/>
            <a:ext cx="8541307" cy="22775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Driven Forecasting Methods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Simple Exponential Method, Holt Method ,Holt exp smoothing additive seasonality, holt exp smoothing multiplicative seasonality.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 Based Forecasting Methods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Linear Model, Exponential Model, Quadratic Model.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Smiple Exponential Model gave Least RMSE value  20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9" name="Google Shape;429;p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03422" y="86531"/>
            <a:ext cx="1510391" cy="411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Google Shape;430;p8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1345" y="3769485"/>
            <a:ext cx="7956389" cy="26875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82"/>
          <p:cNvSpPr txBox="1"/>
          <p:nvPr>
            <p:ph type="title"/>
          </p:nvPr>
        </p:nvSpPr>
        <p:spPr>
          <a:xfrm>
            <a:off x="0" y="443615"/>
            <a:ext cx="8913813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ARIMA MODEL</a:t>
            </a:r>
            <a:endParaRPr/>
          </a:p>
        </p:txBody>
      </p:sp>
      <p:pic>
        <p:nvPicPr>
          <p:cNvPr id="436" name="Google Shape;436;p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9593" y="3355627"/>
            <a:ext cx="8484220" cy="3502373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82"/>
          <p:cNvSpPr txBox="1"/>
          <p:nvPr/>
        </p:nvSpPr>
        <p:spPr>
          <a:xfrm>
            <a:off x="759655" y="1547446"/>
            <a:ext cx="7954751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set splited 90%-training data and 10% test data.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Evaluated persistent base model. Walk through forward validation.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Used Arima Hyperparameter p=2,d=0,q=2.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RMSE =27 and MAPE =0.36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below graph we can see how data forecast is visible at 95% Confidence Interval.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Forecast says oil price is decreasing gradually..</a:t>
            </a:r>
            <a:endParaRPr/>
          </a:p>
        </p:txBody>
      </p:sp>
      <p:pic>
        <p:nvPicPr>
          <p:cNvPr id="438" name="Google Shape;438;p8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98080" y="100245"/>
            <a:ext cx="1460725" cy="411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83"/>
          <p:cNvSpPr txBox="1"/>
          <p:nvPr>
            <p:ph type="title"/>
          </p:nvPr>
        </p:nvSpPr>
        <p:spPr>
          <a:xfrm>
            <a:off x="98474" y="1935738"/>
            <a:ext cx="8815342" cy="974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2000">
                <a:solidFill>
                  <a:srgbClr val="333D46"/>
                </a:solidFill>
                <a:latin typeface="Arial"/>
                <a:ea typeface="Arial"/>
                <a:cs typeface="Arial"/>
                <a:sym typeface="Arial"/>
              </a:rPr>
              <a:t>Arima Model is selected for Deployment. Fitted Model is saved on disk and dumped on pickle. Below is code Screenshot.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83"/>
          <p:cNvSpPr txBox="1"/>
          <p:nvPr/>
        </p:nvSpPr>
        <p:spPr>
          <a:xfrm>
            <a:off x="625014" y="412659"/>
            <a:ext cx="828880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 Deployment </a:t>
            </a:r>
            <a:endParaRPr/>
          </a:p>
        </p:txBody>
      </p:sp>
      <p:pic>
        <p:nvPicPr>
          <p:cNvPr id="445" name="Google Shape;445;p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5760" y="3613222"/>
            <a:ext cx="7335273" cy="1802018"/>
          </a:xfrm>
          <a:prstGeom prst="rect">
            <a:avLst/>
          </a:prstGeom>
          <a:noFill/>
          <a:ln>
            <a:noFill/>
          </a:ln>
        </p:spPr>
      </p:pic>
      <p:pic>
        <p:nvPicPr>
          <p:cNvPr id="446" name="Google Shape;446;p8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84012" y="100245"/>
            <a:ext cx="1474794" cy="411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84"/>
          <p:cNvSpPr txBox="1"/>
          <p:nvPr>
            <p:ph type="title"/>
          </p:nvPr>
        </p:nvSpPr>
        <p:spPr>
          <a:xfrm>
            <a:off x="168812" y="1123855"/>
            <a:ext cx="8745004" cy="17459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en-US" sz="1600">
                <a:solidFill>
                  <a:srgbClr val="333D46"/>
                </a:solidFill>
                <a:latin typeface="Arial"/>
                <a:ea typeface="Arial"/>
                <a:cs typeface="Arial"/>
                <a:sym typeface="Arial"/>
              </a:rPr>
              <a:t>In Our Project we did deployment using web services  with Streamlit for that Installed streamlit using below command on anaconda command prompt.</a:t>
            </a:r>
            <a:br>
              <a:rPr b="1" lang="en-US" sz="1600">
                <a:solidFill>
                  <a:srgbClr val="333D4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1600">
                <a:solidFill>
                  <a:srgbClr val="333D46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b="0" i="0" lang="en-US" sz="1600">
                <a:solidFill>
                  <a:srgbClr val="4D5156"/>
                </a:solidFill>
                <a:latin typeface="Arial"/>
                <a:ea typeface="Arial"/>
                <a:cs typeface="Arial"/>
                <a:sym typeface="Arial"/>
              </a:rPr>
              <a:t>pip install streamlit </a:t>
            </a:r>
            <a:br>
              <a:rPr b="0" i="0" lang="en-US" sz="1600">
                <a:solidFill>
                  <a:srgbClr val="4D515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600">
                <a:solidFill>
                  <a:srgbClr val="4D5156"/>
                </a:solidFill>
                <a:latin typeface="Arial"/>
                <a:ea typeface="Arial"/>
                <a:cs typeface="Arial"/>
                <a:sym typeface="Arial"/>
              </a:rPr>
              <a:t>Created a python file called “app.py” for creating web page form for future oil price prediction.</a:t>
            </a:r>
            <a:br>
              <a:rPr b="0" i="0" lang="en-US" sz="1600">
                <a:solidFill>
                  <a:srgbClr val="4D515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600">
                <a:solidFill>
                  <a:srgbClr val="4D5156"/>
                </a:solidFill>
                <a:latin typeface="Arial"/>
                <a:ea typeface="Arial"/>
                <a:cs typeface="Arial"/>
                <a:sym typeface="Arial"/>
              </a:rPr>
              <a:t>Below are imported libraries in .py file.</a:t>
            </a:r>
            <a:br>
              <a:rPr lang="en-US" sz="1600">
                <a:solidFill>
                  <a:srgbClr val="4D515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600">
                <a:solidFill>
                  <a:srgbClr val="4D5156"/>
                </a:solidFill>
                <a:latin typeface="Arial"/>
                <a:ea typeface="Arial"/>
                <a:cs typeface="Arial"/>
                <a:sym typeface="Arial"/>
              </a:rPr>
              <a:t>Opened the .pkl file in read format and loaded using pickle.load.</a:t>
            </a:r>
            <a:br>
              <a:rPr b="1" lang="en-US" sz="1600">
                <a:solidFill>
                  <a:srgbClr val="333D46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pic>
        <p:nvPicPr>
          <p:cNvPr id="452" name="Google Shape;452;p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3064" y="3277771"/>
            <a:ext cx="4848064" cy="1705213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Google Shape;453;p84"/>
          <p:cNvSpPr txBox="1"/>
          <p:nvPr/>
        </p:nvSpPr>
        <p:spPr>
          <a:xfrm>
            <a:off x="576775" y="5500468"/>
            <a:ext cx="8060788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Defined a function predict_oil_price() to forecast the the prices.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main() function taken user input as date . And given starting date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 = datetime.date(2022,3,22).</a:t>
            </a:r>
            <a:endParaRPr/>
          </a:p>
        </p:txBody>
      </p:sp>
      <p:pic>
        <p:nvPicPr>
          <p:cNvPr id="454" name="Google Shape;454;p8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10622" y="100245"/>
            <a:ext cx="1348183" cy="411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85"/>
          <p:cNvSpPr txBox="1"/>
          <p:nvPr/>
        </p:nvSpPr>
        <p:spPr>
          <a:xfrm>
            <a:off x="942535" y="436098"/>
            <a:ext cx="779350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have to enter the ending date for oil price prediction.</a:t>
            </a:r>
            <a:endParaRPr/>
          </a:p>
        </p:txBody>
      </p:sp>
      <p:pic>
        <p:nvPicPr>
          <p:cNvPr id="460" name="Google Shape;460;p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69946" y="100245"/>
            <a:ext cx="1488860" cy="411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461" name="Google Shape;461;p8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0937" y="1079728"/>
            <a:ext cx="7956288" cy="573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86"/>
          <p:cNvSpPr txBox="1"/>
          <p:nvPr/>
        </p:nvSpPr>
        <p:spPr>
          <a:xfrm>
            <a:off x="759655" y="338480"/>
            <a:ext cx="797638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Oil price prediction line chart</a:t>
            </a:r>
            <a:endParaRPr/>
          </a:p>
        </p:txBody>
      </p:sp>
      <p:sp>
        <p:nvSpPr>
          <p:cNvPr id="467" name="Google Shape;467;p86"/>
          <p:cNvSpPr txBox="1"/>
          <p:nvPr/>
        </p:nvSpPr>
        <p:spPr>
          <a:xfrm>
            <a:off x="759655" y="1294228"/>
            <a:ext cx="745587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below line chart it is clearly visible that there is down trend and after few months price is stable.</a:t>
            </a:r>
            <a:endParaRPr/>
          </a:p>
        </p:txBody>
      </p:sp>
      <p:pic>
        <p:nvPicPr>
          <p:cNvPr id="468" name="Google Shape;468;p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55878" y="100245"/>
            <a:ext cx="1502928" cy="411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469" name="Google Shape;469;p8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6279" y="2710965"/>
            <a:ext cx="8269758" cy="38085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Google Shape;30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3"/>
          <p:cNvSpPr txBox="1"/>
          <p:nvPr/>
        </p:nvSpPr>
        <p:spPr>
          <a:xfrm>
            <a:off x="328187" y="341068"/>
            <a:ext cx="8630618" cy="64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Project Architecture / Project Flow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1" name="Google Shape;311;p3"/>
          <p:cNvGrpSpPr/>
          <p:nvPr/>
        </p:nvGrpSpPr>
        <p:grpSpPr>
          <a:xfrm>
            <a:off x="1769094" y="1035699"/>
            <a:ext cx="5680456" cy="5484980"/>
            <a:chOff x="630759" y="0"/>
            <a:chExt cx="5680456" cy="5484980"/>
          </a:xfrm>
        </p:grpSpPr>
        <p:sp>
          <p:nvSpPr>
            <p:cNvPr id="312" name="Google Shape;312;p3"/>
            <p:cNvSpPr/>
            <p:nvPr/>
          </p:nvSpPr>
          <p:spPr>
            <a:xfrm>
              <a:off x="2629642" y="0"/>
              <a:ext cx="1657532" cy="1657532"/>
            </a:xfrm>
            <a:prstGeom prst="ellipse">
              <a:avLst/>
            </a:prstGeom>
            <a:solidFill>
              <a:srgbClr val="E4C400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3"/>
            <p:cNvSpPr txBox="1"/>
            <p:nvPr/>
          </p:nvSpPr>
          <p:spPr>
            <a:xfrm>
              <a:off x="2872382" y="242740"/>
              <a:ext cx="1172052" cy="11720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300" lIns="20300" spcFirstLastPara="1" rIns="20300" wrap="square" tIns="203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191919"/>
                  </a:solidFill>
                  <a:latin typeface="Arial"/>
                  <a:ea typeface="Arial"/>
                  <a:cs typeface="Arial"/>
                  <a:sym typeface="Arial"/>
                </a:rPr>
                <a:t>Business Objective</a:t>
              </a:r>
              <a:endParaRPr b="0" i="0" sz="16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3"/>
            <p:cNvSpPr/>
            <p:nvPr/>
          </p:nvSpPr>
          <p:spPr>
            <a:xfrm rot="2151403">
              <a:off x="4237674" y="1273095"/>
              <a:ext cx="445089" cy="559417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E4C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3"/>
            <p:cNvSpPr txBox="1"/>
            <p:nvPr/>
          </p:nvSpPr>
          <p:spPr>
            <a:xfrm rot="2151403">
              <a:off x="4250327" y="1345871"/>
              <a:ext cx="311562" cy="3356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t/>
              </a:r>
              <a:endParaRPr b="0" i="0" sz="2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3"/>
            <p:cNvSpPr/>
            <p:nvPr/>
          </p:nvSpPr>
          <p:spPr>
            <a:xfrm>
              <a:off x="4653683" y="1462832"/>
              <a:ext cx="1657532" cy="1657532"/>
            </a:xfrm>
            <a:prstGeom prst="ellipse">
              <a:avLst/>
            </a:prstGeom>
            <a:solidFill>
              <a:srgbClr val="83F80D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3"/>
            <p:cNvSpPr txBox="1"/>
            <p:nvPr/>
          </p:nvSpPr>
          <p:spPr>
            <a:xfrm>
              <a:off x="4896423" y="1705572"/>
              <a:ext cx="1172052" cy="11720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300" lIns="20300" spcFirstLastPara="1" rIns="20300" wrap="square" tIns="203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191919"/>
                  </a:solidFill>
                  <a:latin typeface="Arial"/>
                  <a:ea typeface="Arial"/>
                  <a:cs typeface="Arial"/>
                  <a:sym typeface="Arial"/>
                </a:rPr>
                <a:t>Data set Details</a:t>
              </a:r>
              <a:endParaRPr b="0" i="0" sz="16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3"/>
            <p:cNvSpPr/>
            <p:nvPr/>
          </p:nvSpPr>
          <p:spPr>
            <a:xfrm rot="6480000">
              <a:off x="4882511" y="3182374"/>
              <a:ext cx="439249" cy="559417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83F80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3"/>
            <p:cNvSpPr txBox="1"/>
            <p:nvPr/>
          </p:nvSpPr>
          <p:spPr>
            <a:xfrm rot="-4320000">
              <a:off x="4968759" y="3231594"/>
              <a:ext cx="307474" cy="3356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t/>
              </a:r>
              <a:endParaRPr b="0" i="0" sz="2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3"/>
            <p:cNvSpPr/>
            <p:nvPr/>
          </p:nvSpPr>
          <p:spPr>
            <a:xfrm>
              <a:off x="3885373" y="3827448"/>
              <a:ext cx="1657532" cy="1657532"/>
            </a:xfrm>
            <a:prstGeom prst="ellipse">
              <a:avLst/>
            </a:prstGeom>
            <a:solidFill>
              <a:srgbClr val="33F34C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3"/>
            <p:cNvSpPr txBox="1"/>
            <p:nvPr/>
          </p:nvSpPr>
          <p:spPr>
            <a:xfrm>
              <a:off x="4128113" y="4070188"/>
              <a:ext cx="1172052" cy="11720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300" lIns="20300" spcFirstLastPara="1" rIns="20300" wrap="square" tIns="203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191919"/>
                  </a:solidFill>
                  <a:latin typeface="Arial"/>
                  <a:ea typeface="Arial"/>
                  <a:cs typeface="Arial"/>
                  <a:sym typeface="Arial"/>
                </a:rPr>
                <a:t>EDA</a:t>
              </a:r>
              <a:endParaRPr b="0" i="0" sz="16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3"/>
            <p:cNvSpPr/>
            <p:nvPr/>
          </p:nvSpPr>
          <p:spPr>
            <a:xfrm rot="10800000">
              <a:off x="3263794" y="4376505"/>
              <a:ext cx="439249" cy="559417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33F3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3"/>
            <p:cNvSpPr txBox="1"/>
            <p:nvPr/>
          </p:nvSpPr>
          <p:spPr>
            <a:xfrm>
              <a:off x="3395569" y="4488388"/>
              <a:ext cx="307474" cy="3356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t/>
              </a:r>
              <a:endParaRPr b="0" i="0" sz="2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3"/>
            <p:cNvSpPr/>
            <p:nvPr/>
          </p:nvSpPr>
          <p:spPr>
            <a:xfrm>
              <a:off x="1399069" y="3827448"/>
              <a:ext cx="1657532" cy="1657532"/>
            </a:xfrm>
            <a:prstGeom prst="ellipse">
              <a:avLst/>
            </a:prstGeom>
            <a:solidFill>
              <a:srgbClr val="57F0CC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3"/>
            <p:cNvSpPr txBox="1"/>
            <p:nvPr/>
          </p:nvSpPr>
          <p:spPr>
            <a:xfrm>
              <a:off x="1641809" y="4070188"/>
              <a:ext cx="1172052" cy="11720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300" lIns="20300" spcFirstLastPara="1" rIns="20300" wrap="square" tIns="203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191919"/>
                  </a:solidFill>
                  <a:latin typeface="Arial"/>
                  <a:ea typeface="Arial"/>
                  <a:cs typeface="Arial"/>
                  <a:sym typeface="Arial"/>
                </a:rPr>
                <a:t>Model Building &amp; Evaluation</a:t>
              </a:r>
              <a:endParaRPr b="0" i="0" sz="16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3"/>
            <p:cNvSpPr/>
            <p:nvPr/>
          </p:nvSpPr>
          <p:spPr>
            <a:xfrm rot="-6480000">
              <a:off x="1627897" y="3206020"/>
              <a:ext cx="439249" cy="559417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57F0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3"/>
            <p:cNvSpPr txBox="1"/>
            <p:nvPr/>
          </p:nvSpPr>
          <p:spPr>
            <a:xfrm rot="4320000">
              <a:off x="1714145" y="3380566"/>
              <a:ext cx="307474" cy="3356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t/>
              </a:r>
              <a:endParaRPr b="0" i="0" sz="2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3"/>
            <p:cNvSpPr/>
            <p:nvPr/>
          </p:nvSpPr>
          <p:spPr>
            <a:xfrm>
              <a:off x="630759" y="1462832"/>
              <a:ext cx="1657532" cy="1657532"/>
            </a:xfrm>
            <a:prstGeom prst="ellipse">
              <a:avLst/>
            </a:prstGeom>
            <a:solidFill>
              <a:srgbClr val="7AC0EF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3"/>
            <p:cNvSpPr txBox="1"/>
            <p:nvPr/>
          </p:nvSpPr>
          <p:spPr>
            <a:xfrm>
              <a:off x="873499" y="1705572"/>
              <a:ext cx="1172052" cy="11720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en-US" sz="1500" u="none" cap="none" strike="noStrike">
                  <a:solidFill>
                    <a:srgbClr val="191919"/>
                  </a:solidFill>
                  <a:latin typeface="Arial"/>
                  <a:ea typeface="Arial"/>
                  <a:cs typeface="Arial"/>
                  <a:sym typeface="Arial"/>
                </a:rPr>
                <a:t>Model Deployment</a:t>
              </a:r>
              <a:endParaRPr/>
            </a:p>
          </p:txBody>
        </p:sp>
        <p:sp>
          <p:nvSpPr>
            <p:cNvPr id="330" name="Google Shape;330;p3"/>
            <p:cNvSpPr/>
            <p:nvPr/>
          </p:nvSpPr>
          <p:spPr>
            <a:xfrm rot="-2171856">
              <a:off x="2231894" y="1287732"/>
              <a:ext cx="434305" cy="559417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7AC0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3"/>
            <p:cNvSpPr txBox="1"/>
            <p:nvPr/>
          </p:nvSpPr>
          <p:spPr>
            <a:xfrm rot="-2171856">
              <a:off x="2244468" y="1438088"/>
              <a:ext cx="304014" cy="3356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t/>
              </a:r>
              <a:endParaRPr b="0" i="0" sz="2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4" name="Google Shape;474;p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55878" y="100245"/>
            <a:ext cx="1502928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475" name="Google Shape;475;p87"/>
          <p:cNvSpPr txBox="1"/>
          <p:nvPr/>
        </p:nvSpPr>
        <p:spPr>
          <a:xfrm>
            <a:off x="1041010" y="1997839"/>
            <a:ext cx="5887329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b="0" i="0" lang="en-US" sz="20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b="0" i="0" lang="en-US" sz="2000" u="none" cap="none" strike="noStrike">
                <a:solidFill>
                  <a:srgbClr val="040C28"/>
                </a:solidFill>
                <a:latin typeface="Arial"/>
                <a:ea typeface="Arial"/>
                <a:cs typeface="Arial"/>
                <a:sym typeface="Arial"/>
              </a:rPr>
              <a:t>Finding the right data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b="0" i="0" lang="en-US" sz="2000" u="none" cap="none" strike="noStrike">
                <a:solidFill>
                  <a:srgbClr val="040C28"/>
                </a:solidFill>
                <a:latin typeface="Arial"/>
                <a:ea typeface="Arial"/>
                <a:cs typeface="Arial"/>
                <a:sym typeface="Arial"/>
              </a:rPr>
              <a:t> Getting access to it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b="0" i="0" lang="en-US" sz="2000" u="none" cap="none" strike="noStrike">
                <a:solidFill>
                  <a:srgbClr val="040C28"/>
                </a:solidFill>
                <a:latin typeface="Arial"/>
                <a:ea typeface="Arial"/>
                <a:cs typeface="Arial"/>
                <a:sym typeface="Arial"/>
              </a:rPr>
              <a:t> Understanding tables and their purpose</a:t>
            </a:r>
            <a:endParaRPr b="0" i="0" sz="2000" u="none" cap="none" strike="noStrike">
              <a:solidFill>
                <a:srgbClr val="040C2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b="0" i="0" lang="en-US" sz="2000" u="none" cap="none" strike="noStrike">
                <a:solidFill>
                  <a:srgbClr val="040C28"/>
                </a:solidFill>
                <a:latin typeface="Arial"/>
                <a:ea typeface="Arial"/>
                <a:cs typeface="Arial"/>
                <a:sym typeface="Arial"/>
              </a:rPr>
              <a:t> Cleaning of  data</a:t>
            </a:r>
            <a:endParaRPr b="0" i="0" sz="2000" u="none" cap="none" strike="noStrike">
              <a:solidFill>
                <a:srgbClr val="040C2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b="0" i="0" lang="en-US" sz="20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 Making data  stationary ,standardizing data,    hyper tunning parameters for model building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b="0" i="0" lang="en-US" sz="20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 Selecting model for deployment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87"/>
          <p:cNvSpPr txBox="1"/>
          <p:nvPr/>
        </p:nvSpPr>
        <p:spPr>
          <a:xfrm>
            <a:off x="185195" y="511604"/>
            <a:ext cx="862118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Challenges faced By a Data Scientist?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" name="Google Shape;481;p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55878" y="100245"/>
            <a:ext cx="1502928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482" name="Google Shape;482;p88"/>
          <p:cNvSpPr txBox="1"/>
          <p:nvPr/>
        </p:nvSpPr>
        <p:spPr>
          <a:xfrm>
            <a:off x="970671" y="2948430"/>
            <a:ext cx="7835704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b="0" i="0" lang="en-US" sz="20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Selected dataset from Investing.com.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b="0" i="0" lang="en-US" sz="20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 We standardize data by differencing to make the time series stationary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b="0" i="0" lang="en-US" sz="20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Removed unnecessary columns in data cleaning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b="0" i="0" lang="en-US" sz="20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Selected model for deployment who gives least RMSE value and predicting accurate value for oil prediction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b="0" i="0" lang="en-US" sz="20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For parameter tunning used GridSearch</a:t>
            </a:r>
            <a:endParaRPr b="0" i="0" sz="20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88"/>
          <p:cNvSpPr txBox="1"/>
          <p:nvPr/>
        </p:nvSpPr>
        <p:spPr>
          <a:xfrm>
            <a:off x="185195" y="511604"/>
            <a:ext cx="862118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did you overcome?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6" name="Google Shape;336;p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73"/>
          <p:cNvSpPr/>
          <p:nvPr/>
        </p:nvSpPr>
        <p:spPr>
          <a:xfrm>
            <a:off x="709127" y="2951947"/>
            <a:ext cx="7856375" cy="15081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Exploratory Data Analysis (EDA) and 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Feature Engineering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"/>
          <p:cNvSpPr txBox="1"/>
          <p:nvPr/>
        </p:nvSpPr>
        <p:spPr>
          <a:xfrm>
            <a:off x="0" y="0"/>
            <a:ext cx="302099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Data set details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3" name="Google Shape;34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5"/>
          <p:cNvSpPr txBox="1"/>
          <p:nvPr/>
        </p:nvSpPr>
        <p:spPr>
          <a:xfrm>
            <a:off x="185195" y="937549"/>
            <a:ext cx="8725540" cy="1200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following data set is extracted form the Investing.com. It is a popular financial website that provides a wide range of information and tools for investors. It provides a platform for users to access financial data, research investment opportunities, and stay updated on market trends and news.</a:t>
            </a:r>
            <a:endParaRPr/>
          </a:p>
        </p:txBody>
      </p:sp>
      <p:sp>
        <p:nvSpPr>
          <p:cNvPr id="345" name="Google Shape;345;p5"/>
          <p:cNvSpPr/>
          <p:nvPr/>
        </p:nvSpPr>
        <p:spPr>
          <a:xfrm>
            <a:off x="1446245" y="2150354"/>
            <a:ext cx="616753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Link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:- </a:t>
            </a:r>
            <a:r>
              <a:rPr b="0" i="0" lang="en-US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https://www.investing.com/commodities/crude-oil-historical-data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5"/>
          <p:cNvSpPr txBox="1"/>
          <p:nvPr/>
        </p:nvSpPr>
        <p:spPr>
          <a:xfrm>
            <a:off x="307910" y="2659224"/>
            <a:ext cx="5178489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Dataset consists of 469 Rows and 7 Features.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Below image shows statistic's of dataset.</a:t>
            </a:r>
            <a:endParaRPr b="1" i="0" sz="16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7" name="Google Shape;347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7909" y="3875933"/>
            <a:ext cx="8146773" cy="22291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6"/>
          <p:cNvSpPr txBox="1"/>
          <p:nvPr/>
        </p:nvSpPr>
        <p:spPr>
          <a:xfrm>
            <a:off x="139808" y="406753"/>
            <a:ext cx="8503149" cy="8585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/>
              <a:buNone/>
            </a:pPr>
            <a:r>
              <a:rPr b="1" i="0" lang="en-US" sz="3600" u="none" cap="none" strike="noStrik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Exploratory Data Analysis (EDA)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6"/>
          <p:cNvSpPr/>
          <p:nvPr/>
        </p:nvSpPr>
        <p:spPr>
          <a:xfrm>
            <a:off x="139808" y="1558997"/>
            <a:ext cx="8533972" cy="163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344678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⮚"/>
            </a:pPr>
            <a:r>
              <a:rPr b="0" i="0" lang="en-US" sz="1800" u="none" cap="none" strike="noStrike">
                <a:solidFill>
                  <a:srgbClr val="A04DA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missing value found</a:t>
            </a:r>
            <a:endParaRPr b="0" i="0" sz="1800" u="none" cap="none" strike="noStrike">
              <a:solidFill>
                <a:srgbClr val="A04DA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344678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⮚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There is only one extreme observation</a:t>
            </a:r>
            <a:endParaRPr/>
          </a:p>
          <a:p>
            <a:pPr indent="-285750" lvl="0" marL="344678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⮚"/>
            </a:pPr>
            <a:r>
              <a:rPr b="0" i="0" lang="en-US" sz="1800" u="none" cap="none" strike="noStrike">
                <a:solidFill>
                  <a:srgbClr val="A04DA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duplicated found in dataset</a:t>
            </a:r>
            <a:endParaRPr/>
          </a:p>
          <a:p>
            <a:pPr indent="-285750" lvl="0" marL="344678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⮚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No null values found in dataset</a:t>
            </a:r>
            <a:endParaRPr/>
          </a:p>
          <a:p>
            <a:pPr indent="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1" sz="1800" u="none" cap="none" strike="noStrike">
              <a:solidFill>
                <a:srgbClr val="38562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354" name="Google Shape;35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4.googleusercontent.com/M9zXwxaWmfog5du2UTTRMoqcEvs2Sh-u6dTgPsM962YnaHjSxFPkzN0SGvIbFkSaLHWH-5mAI1zuKjyNjWQWwQ3ofhBjV7zi1zCu-NaC3x8XlW0edW3B8Rdi2vSVOJPiCZKiXzrr0X9_2Nlgr9BRKg=s2048" id="355" name="Google Shape;355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9808" y="3667829"/>
            <a:ext cx="7934325" cy="23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74"/>
          <p:cNvSpPr txBox="1"/>
          <p:nvPr>
            <p:ph type="title"/>
          </p:nvPr>
        </p:nvSpPr>
        <p:spPr>
          <a:xfrm>
            <a:off x="244060" y="209555"/>
            <a:ext cx="7886700" cy="7099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b="1" lang="en-US" sz="3600">
                <a:latin typeface="Arial"/>
                <a:ea typeface="Arial"/>
                <a:cs typeface="Arial"/>
                <a:sym typeface="Arial"/>
              </a:rPr>
              <a:t>Visualization</a:t>
            </a:r>
            <a:endParaRPr/>
          </a:p>
        </p:txBody>
      </p:sp>
      <p:sp>
        <p:nvSpPr>
          <p:cNvPr id="361" name="Google Shape;361;p74"/>
          <p:cNvSpPr txBox="1"/>
          <p:nvPr/>
        </p:nvSpPr>
        <p:spPr>
          <a:xfrm>
            <a:off x="244060" y="919457"/>
            <a:ext cx="8655880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Highest average Price of crude oil in 2008 was 132.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1984 to 2001 oil price is between 10-40. 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2001, the average price of crude oil started increasing gradually. And after 2008 there are up and down in oil price.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2" name="Google Shape;362;p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4059" y="2242896"/>
            <a:ext cx="8655879" cy="4405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75"/>
          <p:cNvSpPr txBox="1"/>
          <p:nvPr/>
        </p:nvSpPr>
        <p:spPr>
          <a:xfrm>
            <a:off x="185195" y="511604"/>
            <a:ext cx="8773610" cy="64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Box Plot Yearly Oil Price Distribution</a:t>
            </a:r>
            <a:endParaRPr b="1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8" name="Google Shape;368;p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7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5195" y="2034668"/>
            <a:ext cx="8844504" cy="46774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7"/>
          <p:cNvSpPr txBox="1"/>
          <p:nvPr/>
        </p:nvSpPr>
        <p:spPr>
          <a:xfrm>
            <a:off x="185195" y="272574"/>
            <a:ext cx="8663383" cy="64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Density Plot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5" name="Google Shape;37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9331" y="2180572"/>
            <a:ext cx="4718858" cy="4677428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7"/>
          <p:cNvSpPr txBox="1"/>
          <p:nvPr/>
        </p:nvSpPr>
        <p:spPr>
          <a:xfrm>
            <a:off x="407963" y="1065275"/>
            <a:ext cx="832807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more than 180 months in the selected time range the price point of crude oil  has been in the range of 0 to 20 dollar/barrel.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price point of crude oil has surpassed 125dollar  for few no. of times</a:t>
            </a:r>
            <a:endParaRPr/>
          </a:p>
        </p:txBody>
      </p:sp>
      <p:pic>
        <p:nvPicPr>
          <p:cNvPr id="378" name="Google Shape;378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09527" y="2180572"/>
            <a:ext cx="4320173" cy="45771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76"/>
          <p:cNvSpPr txBox="1"/>
          <p:nvPr/>
        </p:nvSpPr>
        <p:spPr>
          <a:xfrm>
            <a:off x="394635" y="305924"/>
            <a:ext cx="7679094" cy="1200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Histogram and Q-Q Plot To Check Distribution Errors</a:t>
            </a:r>
            <a:endParaRPr b="1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4" name="Google Shape;384;p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76"/>
          <p:cNvSpPr txBox="1"/>
          <p:nvPr>
            <p:ph idx="1" type="body"/>
          </p:nvPr>
        </p:nvSpPr>
        <p:spPr>
          <a:xfrm>
            <a:off x="1114424" y="2595564"/>
            <a:ext cx="7610476" cy="36707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386" name="Google Shape;386;p76"/>
          <p:cNvSpPr txBox="1"/>
          <p:nvPr>
            <p:ph idx="1" type="body"/>
          </p:nvPr>
        </p:nvSpPr>
        <p:spPr>
          <a:xfrm>
            <a:off x="1114424" y="2595564"/>
            <a:ext cx="7610476" cy="36707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/>
          </a:p>
        </p:txBody>
      </p:sp>
      <p:pic>
        <p:nvPicPr>
          <p:cNvPr id="387" name="Google Shape;387;p7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4635" y="2595564"/>
            <a:ext cx="8564170" cy="376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erception">
  <a:themeElements>
    <a:clrScheme name="Perception">
      <a:dk1>
        <a:srgbClr val="000000"/>
      </a:dk1>
      <a:lt1>
        <a:srgbClr val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Theme2">
  <a:themeElements>
    <a:clrScheme name="">
      <a:dk1>
        <a:srgbClr val="000000"/>
      </a:dk1>
      <a:lt1>
        <a:srgbClr val="FFFFFF"/>
      </a:lt1>
      <a:dk2>
        <a:srgbClr val="99CC00"/>
      </a:dk2>
      <a:lt2>
        <a:srgbClr val="009999"/>
      </a:lt2>
      <a:accent1>
        <a:srgbClr val="003399"/>
      </a:accent1>
      <a:accent2>
        <a:srgbClr val="8099CC"/>
      </a:accent2>
      <a:accent3>
        <a:srgbClr val="FFFFFF"/>
      </a:accent3>
      <a:accent4>
        <a:srgbClr val="000000"/>
      </a:accent4>
      <a:accent5>
        <a:srgbClr val="AAADCA"/>
      </a:accent5>
      <a:accent6>
        <a:srgbClr val="738AB9"/>
      </a:accent6>
      <a:hlink>
        <a:srgbClr val="80CCCC"/>
      </a:hlink>
      <a:folHlink>
        <a:srgbClr val="4066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2012-08-17T07:00:49Z</dcterms:created>
  <dc:creator>Gonala, Shirish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1983786</vt:lpwstr>
  </property>
  <property fmtid="{D5CDD505-2E9C-101B-9397-08002B2CF9AE}" pid="3" name="NXPowerLiteSettings">
    <vt:lpwstr>C7000400038000</vt:lpwstr>
  </property>
  <property fmtid="{D5CDD505-2E9C-101B-9397-08002B2CF9AE}" pid="4" name="NXPowerLiteVersion">
    <vt:lpwstr>D7.1.2</vt:lpwstr>
  </property>
</Properties>
</file>