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IOPS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libfiber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231722</c:v>
                </c:pt>
                <c:pt idx="1">
                  <c:v>214433</c:v>
                </c:pt>
                <c:pt idx="2">
                  <c:v>196510</c:v>
                </c:pt>
                <c:pt idx="3">
                  <c:v>178421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65-B949-8E6F-FB24855981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libmill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201170</c:v>
                </c:pt>
                <c:pt idx="1">
                  <c:v>154527</c:v>
                </c:pt>
                <c:pt idx="2">
                  <c:v>148741</c:v>
                </c:pt>
                <c:pt idx="3">
                  <c:v>132677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65-B949-8E6F-FB24855981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golang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154504</c:v>
                </c:pt>
                <c:pt idx="1">
                  <c:v>150198</c:v>
                </c:pt>
                <c:pt idx="2">
                  <c:v>140218</c:v>
                </c:pt>
                <c:pt idx="3">
                  <c:v>123267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65-B949-8E6F-FB248559811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libco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147309</c:v>
                </c:pt>
                <c:pt idx="1">
                  <c:v>135780</c:v>
                </c:pt>
                <c:pt idx="2">
                  <c:v>128508</c:v>
                </c:pt>
                <c:pt idx="3">
                  <c:v>106069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65-B949-8E6F-FB248559811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libgo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109098</c:v>
                </c:pt>
                <c:pt idx="1">
                  <c:v>102650</c:v>
                </c:pt>
                <c:pt idx="2">
                  <c:v>102889</c:v>
                </c:pt>
                <c:pt idx="3">
                  <c:v>85871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65-B949-8E6F-FB2485598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32634464"/>
        <c:axId val="-732628480"/>
      </c:barChart>
      <c:catAx>
        <c:axId val="-732634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IO</a:t>
                </a:r>
                <a:r>
                  <a:rPr lang="zh-CN" altLang="en-US" dirty="0"/>
                  <a:t>性能对比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32628480"/>
        <c:crosses val="autoZero"/>
        <c:auto val="1"/>
        <c:lblAlgn val="ctr"/>
        <c:lblOffset val="100"/>
        <c:noMultiLvlLbl val="0"/>
      </c:catAx>
      <c:valAx>
        <c:axId val="-73262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QPS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3263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IOPS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libfiber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231722</c:v>
                </c:pt>
                <c:pt idx="1">
                  <c:v>214433</c:v>
                </c:pt>
                <c:pt idx="2">
                  <c:v>196510</c:v>
                </c:pt>
                <c:pt idx="3">
                  <c:v>178421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CA-614E-A6FB-41F79C847C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libmill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201170</c:v>
                </c:pt>
                <c:pt idx="1">
                  <c:v>154527</c:v>
                </c:pt>
                <c:pt idx="2">
                  <c:v>148741</c:v>
                </c:pt>
                <c:pt idx="3">
                  <c:v>132677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CA-614E-A6FB-41F79C847C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golang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154504</c:v>
                </c:pt>
                <c:pt idx="1">
                  <c:v>150198</c:v>
                </c:pt>
                <c:pt idx="2">
                  <c:v>140218</c:v>
                </c:pt>
                <c:pt idx="3">
                  <c:v>123267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CA-614E-A6FB-41F79C847C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libco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concurrency</c:v>
                </c:pt>
                <c:pt idx="1">
                  <c:v>200 concurrency</c:v>
                </c:pt>
                <c:pt idx="2">
                  <c:v>500 concurrency</c:v>
                </c:pt>
                <c:pt idx="3">
                  <c:v>1000 concurrency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147309</c:v>
                </c:pt>
                <c:pt idx="1">
                  <c:v>135780</c:v>
                </c:pt>
                <c:pt idx="2">
                  <c:v>128508</c:v>
                </c:pt>
                <c:pt idx="3">
                  <c:v>106069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CA-614E-A6FB-41F79C847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76547792"/>
        <c:axId val="-676545072"/>
      </c:barChart>
      <c:catAx>
        <c:axId val="-676547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IO</a:t>
                </a:r>
                <a:r>
                  <a:rPr lang="zh-CN" altLang="en-US" dirty="0"/>
                  <a:t>性能对比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76545072"/>
        <c:crosses val="autoZero"/>
        <c:auto val="1"/>
        <c:lblAlgn val="ctr"/>
        <c:lblOffset val="100"/>
        <c:noMultiLvlLbl val="0"/>
      </c:catAx>
      <c:valAx>
        <c:axId val="-67654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QPS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7654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0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5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5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7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6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1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67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4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3DFF-72D8-4763-AFA8-AF2C668498F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4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995544"/>
              </p:ext>
            </p:extLst>
          </p:nvPr>
        </p:nvGraphicFramePr>
        <p:xfrm>
          <a:off x="838200" y="398463"/>
          <a:ext cx="10515600" cy="577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707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425337"/>
              </p:ext>
            </p:extLst>
          </p:nvPr>
        </p:nvGraphicFramePr>
        <p:xfrm>
          <a:off x="838200" y="398463"/>
          <a:ext cx="10515600" cy="577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191F060-4EDF-204C-A0C5-A19CFDDCF444}"/>
              </a:ext>
            </a:extLst>
          </p:cNvPr>
          <p:cNvSpPr/>
          <p:nvPr/>
        </p:nvSpPr>
        <p:spPr>
          <a:xfrm>
            <a:off x="838200" y="398463"/>
            <a:ext cx="10708758" cy="57785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50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bench</Template>
  <TotalTime>2942</TotalTime>
  <Words>10</Words>
  <Application>Microsoft Macintosh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郑树新</dc:creator>
  <cp:lastModifiedBy>Microsoft Office User</cp:lastModifiedBy>
  <cp:revision>7</cp:revision>
  <dcterms:created xsi:type="dcterms:W3CDTF">2018-02-24T08:19:36Z</dcterms:created>
  <dcterms:modified xsi:type="dcterms:W3CDTF">2020-06-06T14:27:55Z</dcterms:modified>
</cp:coreProperties>
</file>