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2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3A2325-E7B3-DEC9-9E29-4563729D2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36BAADC-1AF0-566E-7CB6-44AA9B969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69E9D3-18AA-E515-5524-3E0F5450B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B9AB-B72C-4602-B73C-DB2B825775C6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FBE931-7116-AAB3-C24A-76530D44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84EACD-6FCC-E474-F6C7-528CC4E7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26F7-584A-429A-84B7-208212A7A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357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99A98B-CF68-7F31-3BB8-EB70AC3A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4B2233-F68C-BD4C-122D-F5E05EAC8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2E42FF-B58B-240B-96B0-8ECD1257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B9AB-B72C-4602-B73C-DB2B825775C6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C12BFC-52C7-47F0-4FF0-57CFB467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282627-95DA-2053-378F-758E8B5E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26F7-584A-429A-84B7-208212A7A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795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2191C50-A9C1-9964-313D-6557DA9DA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0A3582C-1CF0-70EE-E6CD-C62E70E74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B84B20-3F1D-B41E-AA91-1BE3AEB4E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B9AB-B72C-4602-B73C-DB2B825775C6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F71844-0C43-F199-6B66-E8424BA0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7D2AC2-5302-1163-4D57-E12A22CA5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26F7-584A-429A-84B7-208212A7A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411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DEEEEB-07B7-5EDD-8EB2-006B53276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E4C968-05FF-4583-423F-95F13E3A8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7B7376-491E-3226-B1DC-79E98CFB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B9AB-B72C-4602-B73C-DB2B825775C6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901359-15A1-4582-B730-79B3970A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2C5252-125A-6D95-AD7F-C25228CDB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26F7-584A-429A-84B7-208212A7A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969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EC3527-30EF-EB98-6A9B-40C6131E8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097DCE-5F18-03B5-E740-A79EDE4A8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A4AA06-EF54-1A88-A0E9-51E281DDE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B9AB-B72C-4602-B73C-DB2B825775C6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4E0343-840F-8CCB-0A6B-0B0E8DBE1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7799A9-2886-0038-9CA2-2A21E9AD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26F7-584A-429A-84B7-208212A7A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271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66DEC0-E6F0-BDC7-5D15-61496F6E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A480F3-2CF1-3BAA-0BC0-A8E615BAF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E27C491-2997-99D8-BD1E-7EF1417DB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D5977A6-DE90-AB26-CC41-513896EBC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B9AB-B72C-4602-B73C-DB2B825775C6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DBDA56B-2DC7-CC28-DBE5-A31E39D3C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01AA559-829E-362B-0AA6-191D1B98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26F7-584A-429A-84B7-208212A7A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78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27A6AA-EBB7-7E56-1108-DF2A4A0CA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508A36-F342-52F2-E2D1-D33967024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4D17D2-5D34-6D34-80DE-2E9587944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9135758-AB10-0CDD-5B18-259391A19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205C17F-1CF0-915F-E609-A19ECD295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8409267-2925-9765-35F6-605C3EBF2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B9AB-B72C-4602-B73C-DB2B825775C6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5AE4D87-491F-4E7F-C383-7E7EB041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915DC15-906F-6703-29BF-D8B72C1C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26F7-584A-429A-84B7-208212A7A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3567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D615D1-ECEF-BE88-2ACE-76D74BD7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2CF862C-289F-8D15-2849-AECAFD7B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B9AB-B72C-4602-B73C-DB2B825775C6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EC16B22-8FB5-1654-D060-F8A93C17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62A87E2-FC63-24B8-E9AD-8B5661ED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26F7-584A-429A-84B7-208212A7A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91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5BC3826-FC01-F8E8-6915-996EE047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B9AB-B72C-4602-B73C-DB2B825775C6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175EC10-CAA9-D5E5-23BE-6EF3782B7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2CE7177-4B34-BDFF-04E2-17A1B717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26F7-584A-429A-84B7-208212A7A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163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6D9C2C-D46C-3D85-B998-543AA7BE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C0937D-F4E9-C799-8C7B-59A1B075D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FE34681-FBD7-1477-CD26-B6A5ED4E7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076DAC-05B3-D12B-69F0-5911D31FA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B9AB-B72C-4602-B73C-DB2B825775C6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2C6981-D96D-D7B6-9E1F-B78986989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6A60E44-1D1B-DF74-F361-2494B141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26F7-584A-429A-84B7-208212A7A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87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D7AE64-FDC0-35D4-BA41-6BFCBBCAE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980CB04-10DD-89B4-5DB7-BFF8E33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6DD059D-62C6-097B-5221-BBA7AB9B8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6ED0FD-271F-9AE4-ED9C-35975D45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B9AB-B72C-4602-B73C-DB2B825775C6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60A08DB-624A-27E2-0AD8-020358CF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6DEE26-B3ED-3EF9-B9F4-7FFA0B23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26F7-584A-429A-84B7-208212A7A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40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1273B03-5E56-BF4A-02CE-8880F2744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5FA7FFF-2D6D-B209-F366-4A6A6631B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F913C7-3550-7C7D-92E7-F69A2E231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0CB9AB-B72C-4602-B73C-DB2B825775C6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128088-4DAE-9786-D862-C992A19FA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C9CAAA-3558-74ED-F63C-19A1EB4D4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5D26F7-584A-429A-84B7-208212A7A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54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ACCA9-E8B3-D882-5E0B-45E095E0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FFF372-877E-89BE-4998-4E37CAED6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URL: https://www.burgerking.it/</a:t>
            </a:r>
          </a:p>
        </p:txBody>
      </p:sp>
    </p:spTree>
    <p:extLst>
      <p:ext uri="{BB962C8B-B14F-4D97-AF65-F5344CB8AC3E}">
        <p14:creationId xmlns:p14="http://schemas.microsoft.com/office/powerpoint/2010/main" val="382679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8DF16F-6888-19A0-C323-4AC48AFB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 descr="Immagine che contiene testo, schermata, sandwich, cibo&#10;&#10;Descrizione generata automaticamente">
            <a:extLst>
              <a:ext uri="{FF2B5EF4-FFF2-40B4-BE49-F238E27FC236}">
                <a16:creationId xmlns:a16="http://schemas.microsoft.com/office/drawing/2014/main" id="{393523FA-E474-FBFD-2011-5A3A24F2F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384" y="1825625"/>
            <a:ext cx="8111232" cy="4351338"/>
          </a:xfrm>
        </p:spPr>
      </p:pic>
    </p:spTree>
    <p:extLst>
      <p:ext uri="{BB962C8B-B14F-4D97-AF65-F5344CB8AC3E}">
        <p14:creationId xmlns:p14="http://schemas.microsoft.com/office/powerpoint/2010/main" val="198350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556EC2-9A94-4BB5-7C24-59AD2BEE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 descr="Immagine che contiene testo, Fast food, hamburger, cibo&#10;&#10;Descrizione generata automaticamente">
            <a:extLst>
              <a:ext uri="{FF2B5EF4-FFF2-40B4-BE49-F238E27FC236}">
                <a16:creationId xmlns:a16="http://schemas.microsoft.com/office/drawing/2014/main" id="{DF25DF77-720E-499F-2687-2A5D963EC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384" y="1825625"/>
            <a:ext cx="8111232" cy="4351338"/>
          </a:xfrm>
        </p:spPr>
      </p:pic>
    </p:spTree>
    <p:extLst>
      <p:ext uri="{BB962C8B-B14F-4D97-AF65-F5344CB8AC3E}">
        <p14:creationId xmlns:p14="http://schemas.microsoft.com/office/powerpoint/2010/main" val="6737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78C1FE-2B07-827B-A847-C4A8D2A4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 descr="Immagine che contiene testo, schermata, software, Pagina Web&#10;&#10;Descrizione generata automaticamente">
            <a:extLst>
              <a:ext uri="{FF2B5EF4-FFF2-40B4-BE49-F238E27FC236}">
                <a16:creationId xmlns:a16="http://schemas.microsoft.com/office/drawing/2014/main" id="{A60FA4F7-9C36-6C09-847F-8576D80C1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384" y="1825625"/>
            <a:ext cx="8111232" cy="4351338"/>
          </a:xfrm>
        </p:spPr>
      </p:pic>
    </p:spTree>
    <p:extLst>
      <p:ext uri="{BB962C8B-B14F-4D97-AF65-F5344CB8AC3E}">
        <p14:creationId xmlns:p14="http://schemas.microsoft.com/office/powerpoint/2010/main" val="46770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7595CA-6C3F-B1F2-8CFB-9701E457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 descr="Immagine che contiene testo, schermata, software, Pagina Web&#10;&#10;Descrizione generata automaticamente">
            <a:extLst>
              <a:ext uri="{FF2B5EF4-FFF2-40B4-BE49-F238E27FC236}">
                <a16:creationId xmlns:a16="http://schemas.microsoft.com/office/drawing/2014/main" id="{07336D6A-CF51-E90D-875E-C9FFEB7CB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384" y="1825625"/>
            <a:ext cx="8111232" cy="4351338"/>
          </a:xfrm>
        </p:spPr>
      </p:pic>
    </p:spTree>
    <p:extLst>
      <p:ext uri="{BB962C8B-B14F-4D97-AF65-F5344CB8AC3E}">
        <p14:creationId xmlns:p14="http://schemas.microsoft.com/office/powerpoint/2010/main" val="1468900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GALILEO SENA</dc:creator>
  <cp:lastModifiedBy>GALILEO SENA</cp:lastModifiedBy>
  <cp:revision>1</cp:revision>
  <dcterms:created xsi:type="dcterms:W3CDTF">2024-03-25T10:25:36Z</dcterms:created>
  <dcterms:modified xsi:type="dcterms:W3CDTF">2024-03-25T10:30:41Z</dcterms:modified>
</cp:coreProperties>
</file>