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4BB60-5BD7-4A5C-B58B-DE96B96EA07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E65E37-0E2B-4E91-9C8A-45AE65AA198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git </a:t>
          </a:r>
          <a:r>
            <a:rPr lang="en-IN" sz="1400" b="1" i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init</a:t>
          </a:r>
          <a:r>
            <a:rPr lang="en-IN" sz="1400" b="0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 </a:t>
          </a:r>
          <a:endParaRPr lang="en-IN" sz="14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E25B7380-4897-48A1-94EB-5624F0EB4128}" type="parTrans" cxnId="{C063EC54-D8CD-408E-9514-2D1FF0AC3772}">
      <dgm:prSet/>
      <dgm:spPr/>
      <dgm:t>
        <a:bodyPr/>
        <a:lstStyle/>
        <a:p>
          <a:endParaRPr lang="en-IN"/>
        </a:p>
      </dgm:t>
    </dgm:pt>
    <dgm:pt modelId="{3AA934B7-6668-42B8-9F52-F8C411053C0F}" type="sibTrans" cxnId="{C063EC54-D8CD-408E-9514-2D1FF0AC3772}">
      <dgm:prSet/>
      <dgm:spPr/>
      <dgm:t>
        <a:bodyPr/>
        <a:lstStyle/>
        <a:p>
          <a:endParaRPr lang="en-IN"/>
        </a:p>
      </dgm:t>
    </dgm:pt>
    <dgm:pt modelId="{75F1D0F0-C38D-4CAB-A9E3-8DACCC65647A}">
      <dgm:prSet custT="1"/>
      <dgm:spPr/>
      <dgm:t>
        <a:bodyPr/>
        <a:lstStyle/>
        <a:p>
          <a:r>
            <a:rPr lang="en-US" sz="1400" b="0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This command turns a directory into an empty Git repository. </a:t>
          </a:r>
        </a:p>
        <a:p>
          <a:r>
            <a:rPr lang="en-US" sz="1400" b="0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This is the first step in creating a repository. </a:t>
          </a:r>
        </a:p>
      </dgm:t>
    </dgm:pt>
    <dgm:pt modelId="{2D426D00-BB1F-4007-897D-FE08C3CBC518}" type="parTrans" cxnId="{8DB6A640-7F02-4F56-9832-0AA23E7C472C}">
      <dgm:prSet/>
      <dgm:spPr/>
      <dgm:t>
        <a:bodyPr/>
        <a:lstStyle/>
        <a:p>
          <a:endParaRPr lang="en-IN"/>
        </a:p>
      </dgm:t>
    </dgm:pt>
    <dgm:pt modelId="{AA81EE73-B593-482D-9739-2EBF9B2E09D5}" type="sibTrans" cxnId="{8DB6A640-7F02-4F56-9832-0AA23E7C472C}">
      <dgm:prSet/>
      <dgm:spPr/>
      <dgm:t>
        <a:bodyPr/>
        <a:lstStyle/>
        <a:p>
          <a:endParaRPr lang="en-IN"/>
        </a:p>
      </dgm:t>
    </dgm:pt>
    <dgm:pt modelId="{945FA62D-3955-45C9-A473-824B098650C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git add</a:t>
          </a:r>
          <a:r>
            <a:rPr lang="en-IN" sz="1400" b="0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 </a:t>
          </a:r>
        </a:p>
      </dgm:t>
    </dgm:pt>
    <dgm:pt modelId="{672FDA9D-00E5-4521-9E82-2FCF9A378835}" type="parTrans" cxnId="{2E7AE264-5EBC-41AF-AD61-A70EF03C6420}">
      <dgm:prSet/>
      <dgm:spPr/>
      <dgm:t>
        <a:bodyPr/>
        <a:lstStyle/>
        <a:p>
          <a:endParaRPr lang="en-IN"/>
        </a:p>
      </dgm:t>
    </dgm:pt>
    <dgm:pt modelId="{F41D7D33-45B3-4CA1-83DD-6F5781DAD145}" type="sibTrans" cxnId="{2E7AE264-5EBC-41AF-AD61-A70EF03C6420}">
      <dgm:prSet/>
      <dgm:spPr/>
      <dgm:t>
        <a:bodyPr/>
        <a:lstStyle/>
        <a:p>
          <a:endParaRPr lang="en-IN"/>
        </a:p>
      </dgm:t>
    </dgm:pt>
    <dgm:pt modelId="{EE889AB2-6263-4576-BCE3-99B4AA8A012A}">
      <dgm:prSet custT="1"/>
      <dgm:spPr/>
      <dgm:t>
        <a:bodyPr/>
        <a:lstStyle/>
        <a:p>
          <a:r>
            <a:rPr lang="en-US" sz="1400" b="0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Adds files in the to the staging area for Git. Before a file is available to commit to a repository, the file needs to be added to the Git index (staging area). </a:t>
          </a:r>
        </a:p>
      </dgm:t>
    </dgm:pt>
    <dgm:pt modelId="{CA4DD643-3106-4A25-947F-9C66243C8DEA}" type="parTrans" cxnId="{F1D0E90F-E754-42F5-850A-2FC0C3DEFD32}">
      <dgm:prSet/>
      <dgm:spPr/>
      <dgm:t>
        <a:bodyPr/>
        <a:lstStyle/>
        <a:p>
          <a:endParaRPr lang="en-IN"/>
        </a:p>
      </dgm:t>
    </dgm:pt>
    <dgm:pt modelId="{79D2C543-57C3-419B-91DA-B7AD04588DC7}" type="sibTrans" cxnId="{F1D0E90F-E754-42F5-850A-2FC0C3DEFD32}">
      <dgm:prSet/>
      <dgm:spPr/>
      <dgm:t>
        <a:bodyPr/>
        <a:lstStyle/>
        <a:p>
          <a:endParaRPr lang="en-IN"/>
        </a:p>
      </dgm:t>
    </dgm:pt>
    <dgm:pt modelId="{4991ABFA-BF7E-4203-AC6F-12549F6A591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git commit</a:t>
          </a:r>
          <a:r>
            <a:rPr lang="en-IN" sz="1400" b="0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 </a:t>
          </a:r>
        </a:p>
      </dgm:t>
    </dgm:pt>
    <dgm:pt modelId="{A9268ECB-E56D-4CBB-A8CA-EA6AA7CA2B69}" type="parTrans" cxnId="{9146F099-5816-46B7-9979-CA0CE332F1F2}">
      <dgm:prSet/>
      <dgm:spPr/>
      <dgm:t>
        <a:bodyPr/>
        <a:lstStyle/>
        <a:p>
          <a:endParaRPr lang="en-IN"/>
        </a:p>
      </dgm:t>
    </dgm:pt>
    <dgm:pt modelId="{436E692B-36FB-4C48-8EA5-B25AD8FD8344}" type="sibTrans" cxnId="{9146F099-5816-46B7-9979-CA0CE332F1F2}">
      <dgm:prSet/>
      <dgm:spPr/>
      <dgm:t>
        <a:bodyPr/>
        <a:lstStyle/>
        <a:p>
          <a:endParaRPr lang="en-IN"/>
        </a:p>
      </dgm:t>
    </dgm:pt>
    <dgm:pt modelId="{74A335A2-97A7-4D41-9889-694C286E349D}">
      <dgm:prSet custT="1"/>
      <dgm:spPr/>
      <dgm:t>
        <a:bodyPr/>
        <a:lstStyle/>
        <a:p>
          <a:r>
            <a:rPr lang="en-US" sz="1400" b="0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Record the changes made to the files to a local repository. For easy reference, each commit has a unique ID. </a:t>
          </a:r>
        </a:p>
      </dgm:t>
    </dgm:pt>
    <dgm:pt modelId="{8AA93D13-F713-4643-AEA3-18B74F28C0F5}" type="parTrans" cxnId="{FF9B6D83-67C3-49D9-A559-C0F0B6ED9EC5}">
      <dgm:prSet/>
      <dgm:spPr/>
      <dgm:t>
        <a:bodyPr/>
        <a:lstStyle/>
        <a:p>
          <a:endParaRPr lang="en-IN"/>
        </a:p>
      </dgm:t>
    </dgm:pt>
    <dgm:pt modelId="{E146BA4A-F529-4D30-8673-FAC819FEBE9D}" type="sibTrans" cxnId="{FF9B6D83-67C3-49D9-A559-C0F0B6ED9EC5}">
      <dgm:prSet/>
      <dgm:spPr/>
      <dgm:t>
        <a:bodyPr/>
        <a:lstStyle/>
        <a:p>
          <a:endParaRPr lang="en-IN"/>
        </a:p>
      </dgm:t>
    </dgm:pt>
    <dgm:pt modelId="{DC430842-AF28-4954-9DAF-86A1350474A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git status</a:t>
          </a:r>
          <a:r>
            <a:rPr lang="en-IN" sz="1400" b="0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 </a:t>
          </a:r>
        </a:p>
      </dgm:t>
    </dgm:pt>
    <dgm:pt modelId="{DC6B73D7-9919-4B0A-B86E-73D506F08652}" type="parTrans" cxnId="{7E900372-2FF1-46B6-A652-376A8CACFCD2}">
      <dgm:prSet/>
      <dgm:spPr/>
      <dgm:t>
        <a:bodyPr/>
        <a:lstStyle/>
        <a:p>
          <a:endParaRPr lang="en-IN"/>
        </a:p>
      </dgm:t>
    </dgm:pt>
    <dgm:pt modelId="{7C598EB3-799E-4EFB-A936-0CA7E5F27376}" type="sibTrans" cxnId="{7E900372-2FF1-46B6-A652-376A8CACFCD2}">
      <dgm:prSet/>
      <dgm:spPr/>
      <dgm:t>
        <a:bodyPr/>
        <a:lstStyle/>
        <a:p>
          <a:endParaRPr lang="en-IN"/>
        </a:p>
      </dgm:t>
    </dgm:pt>
    <dgm:pt modelId="{F52498DB-30CB-4033-8D81-A883BBDD61CE}">
      <dgm:prSet custT="1"/>
      <dgm:spPr/>
      <dgm:t>
        <a:bodyPr/>
        <a:lstStyle/>
        <a:p>
          <a:r>
            <a:rPr lang="en-US" sz="1400" b="0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This command returns the current state of the repository. </a:t>
          </a:r>
        </a:p>
      </dgm:t>
    </dgm:pt>
    <dgm:pt modelId="{AE3D3B9D-D7D5-45FB-9CC7-36F23917AFDF}" type="parTrans" cxnId="{D73CDCD0-8E11-487B-A8B4-C239158739DF}">
      <dgm:prSet/>
      <dgm:spPr/>
      <dgm:t>
        <a:bodyPr/>
        <a:lstStyle/>
        <a:p>
          <a:endParaRPr lang="en-IN"/>
        </a:p>
      </dgm:t>
    </dgm:pt>
    <dgm:pt modelId="{D46C4BA7-A708-4525-B72C-A5C8219B5409}" type="sibTrans" cxnId="{D73CDCD0-8E11-487B-A8B4-C239158739DF}">
      <dgm:prSet/>
      <dgm:spPr/>
      <dgm:t>
        <a:bodyPr/>
        <a:lstStyle/>
        <a:p>
          <a:endParaRPr lang="en-IN"/>
        </a:p>
      </dgm:t>
    </dgm:pt>
    <dgm:pt modelId="{816CC873-6FEC-436F-AC6B-96A1F99C7C47}" type="pres">
      <dgm:prSet presAssocID="{A414BB60-5BD7-4A5C-B58B-DE96B96EA07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F9693A1-1C89-4576-83F1-1774DB3CD400}" type="pres">
      <dgm:prSet presAssocID="{5DE65E37-0E2B-4E91-9C8A-45AE65AA1988}" presName="composite" presStyleCnt="0"/>
      <dgm:spPr/>
    </dgm:pt>
    <dgm:pt modelId="{494CD591-3ADE-49E7-ABFB-3E9BFAE2EF3A}" type="pres">
      <dgm:prSet presAssocID="{5DE65E37-0E2B-4E91-9C8A-45AE65AA1988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D117E908-A58A-487E-A5E3-A9C8EEA1F0F2}" type="pres">
      <dgm:prSet presAssocID="{5DE65E37-0E2B-4E91-9C8A-45AE65AA1988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42DB36A2-F83E-4799-B720-AD0CA2AACF18}" type="pres">
      <dgm:prSet presAssocID="{5DE65E37-0E2B-4E91-9C8A-45AE65AA1988}" presName="Accent" presStyleLbl="parChTrans1D1" presStyleIdx="0" presStyleCnt="4"/>
      <dgm:spPr/>
    </dgm:pt>
    <dgm:pt modelId="{83D3D908-59DD-48AE-907C-89269C828BEE}" type="pres">
      <dgm:prSet presAssocID="{3AA934B7-6668-42B8-9F52-F8C411053C0F}" presName="sibTrans" presStyleCnt="0"/>
      <dgm:spPr/>
    </dgm:pt>
    <dgm:pt modelId="{FD7B3D69-F214-4730-804A-E3C014711642}" type="pres">
      <dgm:prSet presAssocID="{945FA62D-3955-45C9-A473-824B098650C1}" presName="composite" presStyleCnt="0"/>
      <dgm:spPr/>
    </dgm:pt>
    <dgm:pt modelId="{4B791FA3-4967-4BFE-B76D-8B975C84B39C}" type="pres">
      <dgm:prSet presAssocID="{945FA62D-3955-45C9-A473-824B098650C1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1B23D1AD-8B29-4956-9CB7-B3A2DB7C73E7}" type="pres">
      <dgm:prSet presAssocID="{945FA62D-3955-45C9-A473-824B098650C1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638D5627-E25E-4629-882F-26AE3AADED8D}" type="pres">
      <dgm:prSet presAssocID="{945FA62D-3955-45C9-A473-824B098650C1}" presName="Accent" presStyleLbl="parChTrans1D1" presStyleIdx="1" presStyleCnt="4"/>
      <dgm:spPr/>
    </dgm:pt>
    <dgm:pt modelId="{33FE47F1-B339-4650-97E7-2404CB215645}" type="pres">
      <dgm:prSet presAssocID="{F41D7D33-45B3-4CA1-83DD-6F5781DAD145}" presName="sibTrans" presStyleCnt="0"/>
      <dgm:spPr/>
    </dgm:pt>
    <dgm:pt modelId="{D4B76C74-3F04-468E-ACAD-979794ECD917}" type="pres">
      <dgm:prSet presAssocID="{4991ABFA-BF7E-4203-AC6F-12549F6A5915}" presName="composite" presStyleCnt="0"/>
      <dgm:spPr/>
    </dgm:pt>
    <dgm:pt modelId="{43E43029-EE43-4DBA-80E8-C6E6C65F2240}" type="pres">
      <dgm:prSet presAssocID="{4991ABFA-BF7E-4203-AC6F-12549F6A5915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68EF046-A093-4D43-8659-FA1EFE67FD5E}" type="pres">
      <dgm:prSet presAssocID="{4991ABFA-BF7E-4203-AC6F-12549F6A5915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56CB267E-74EB-4F0C-A420-3D209E54CC75}" type="pres">
      <dgm:prSet presAssocID="{4991ABFA-BF7E-4203-AC6F-12549F6A5915}" presName="Accent" presStyleLbl="parChTrans1D1" presStyleIdx="2" presStyleCnt="4"/>
      <dgm:spPr/>
    </dgm:pt>
    <dgm:pt modelId="{D1AAE29A-EE0E-4926-B0F4-3544A3B89652}" type="pres">
      <dgm:prSet presAssocID="{436E692B-36FB-4C48-8EA5-B25AD8FD8344}" presName="sibTrans" presStyleCnt="0"/>
      <dgm:spPr/>
    </dgm:pt>
    <dgm:pt modelId="{48EC2CE6-BF18-42CE-923A-B8350491F7B9}" type="pres">
      <dgm:prSet presAssocID="{DC430842-AF28-4954-9DAF-86A1350474AE}" presName="composite" presStyleCnt="0"/>
      <dgm:spPr/>
    </dgm:pt>
    <dgm:pt modelId="{F4E5252E-3666-4D8D-8DEC-FCC3178BFC32}" type="pres">
      <dgm:prSet presAssocID="{DC430842-AF28-4954-9DAF-86A1350474AE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D78F8AE-E427-46C0-ADB2-B176D44643DE}" type="pres">
      <dgm:prSet presAssocID="{DC430842-AF28-4954-9DAF-86A1350474AE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22C1A1AB-35B2-4AF6-932B-A191A08D179C}" type="pres">
      <dgm:prSet presAssocID="{DC430842-AF28-4954-9DAF-86A1350474AE}" presName="Accent" presStyleLbl="parChTrans1D1" presStyleIdx="3" presStyleCnt="4"/>
      <dgm:spPr/>
    </dgm:pt>
  </dgm:ptLst>
  <dgm:cxnLst>
    <dgm:cxn modelId="{F1D0E90F-E754-42F5-850A-2FC0C3DEFD32}" srcId="{945FA62D-3955-45C9-A473-824B098650C1}" destId="{EE889AB2-6263-4576-BCE3-99B4AA8A012A}" srcOrd="0" destOrd="0" parTransId="{CA4DD643-3106-4A25-947F-9C66243C8DEA}" sibTransId="{79D2C543-57C3-419B-91DA-B7AD04588DC7}"/>
    <dgm:cxn modelId="{8DB6A640-7F02-4F56-9832-0AA23E7C472C}" srcId="{5DE65E37-0E2B-4E91-9C8A-45AE65AA1988}" destId="{75F1D0F0-C38D-4CAB-A9E3-8DACCC65647A}" srcOrd="0" destOrd="0" parTransId="{2D426D00-BB1F-4007-897D-FE08C3CBC518}" sibTransId="{AA81EE73-B593-482D-9739-2EBF9B2E09D5}"/>
    <dgm:cxn modelId="{2E7AE264-5EBC-41AF-AD61-A70EF03C6420}" srcId="{A414BB60-5BD7-4A5C-B58B-DE96B96EA07B}" destId="{945FA62D-3955-45C9-A473-824B098650C1}" srcOrd="1" destOrd="0" parTransId="{672FDA9D-00E5-4521-9E82-2FCF9A378835}" sibTransId="{F41D7D33-45B3-4CA1-83DD-6F5781DAD145}"/>
    <dgm:cxn modelId="{7E900372-2FF1-46B6-A652-376A8CACFCD2}" srcId="{A414BB60-5BD7-4A5C-B58B-DE96B96EA07B}" destId="{DC430842-AF28-4954-9DAF-86A1350474AE}" srcOrd="3" destOrd="0" parTransId="{DC6B73D7-9919-4B0A-B86E-73D506F08652}" sibTransId="{7C598EB3-799E-4EFB-A936-0CA7E5F27376}"/>
    <dgm:cxn modelId="{51584173-BFB6-4345-B8C4-A39767B81F7B}" type="presOf" srcId="{75F1D0F0-C38D-4CAB-A9E3-8DACCC65647A}" destId="{494CD591-3ADE-49E7-ABFB-3E9BFAE2EF3A}" srcOrd="0" destOrd="0" presId="urn:microsoft.com/office/officeart/2011/layout/TabList"/>
    <dgm:cxn modelId="{C063EC54-D8CD-408E-9514-2D1FF0AC3772}" srcId="{A414BB60-5BD7-4A5C-B58B-DE96B96EA07B}" destId="{5DE65E37-0E2B-4E91-9C8A-45AE65AA1988}" srcOrd="0" destOrd="0" parTransId="{E25B7380-4897-48A1-94EB-5624F0EB4128}" sibTransId="{3AA934B7-6668-42B8-9F52-F8C411053C0F}"/>
    <dgm:cxn modelId="{7BFD4F58-E849-48E1-9C9A-EC8A4E3840D2}" type="presOf" srcId="{74A335A2-97A7-4D41-9889-694C286E349D}" destId="{43E43029-EE43-4DBA-80E8-C6E6C65F2240}" srcOrd="0" destOrd="0" presId="urn:microsoft.com/office/officeart/2011/layout/TabList"/>
    <dgm:cxn modelId="{FF9B6D83-67C3-49D9-A559-C0F0B6ED9EC5}" srcId="{4991ABFA-BF7E-4203-AC6F-12549F6A5915}" destId="{74A335A2-97A7-4D41-9889-694C286E349D}" srcOrd="0" destOrd="0" parTransId="{8AA93D13-F713-4643-AEA3-18B74F28C0F5}" sibTransId="{E146BA4A-F529-4D30-8673-FAC819FEBE9D}"/>
    <dgm:cxn modelId="{C9F2318A-B376-45E9-A818-29B458294E66}" type="presOf" srcId="{A414BB60-5BD7-4A5C-B58B-DE96B96EA07B}" destId="{816CC873-6FEC-436F-AC6B-96A1F99C7C47}" srcOrd="0" destOrd="0" presId="urn:microsoft.com/office/officeart/2011/layout/TabList"/>
    <dgm:cxn modelId="{41D34092-589F-4BB3-B191-EFEDAB771AFE}" type="presOf" srcId="{4991ABFA-BF7E-4203-AC6F-12549F6A5915}" destId="{E68EF046-A093-4D43-8659-FA1EFE67FD5E}" srcOrd="0" destOrd="0" presId="urn:microsoft.com/office/officeart/2011/layout/TabList"/>
    <dgm:cxn modelId="{9146F099-5816-46B7-9979-CA0CE332F1F2}" srcId="{A414BB60-5BD7-4A5C-B58B-DE96B96EA07B}" destId="{4991ABFA-BF7E-4203-AC6F-12549F6A5915}" srcOrd="2" destOrd="0" parTransId="{A9268ECB-E56D-4CBB-A8CA-EA6AA7CA2B69}" sibTransId="{436E692B-36FB-4C48-8EA5-B25AD8FD8344}"/>
    <dgm:cxn modelId="{1B1C1F9A-AC60-46F9-9473-584A8588D47A}" type="presOf" srcId="{DC430842-AF28-4954-9DAF-86A1350474AE}" destId="{DD78F8AE-E427-46C0-ADB2-B176D44643DE}" srcOrd="0" destOrd="0" presId="urn:microsoft.com/office/officeart/2011/layout/TabList"/>
    <dgm:cxn modelId="{AF8E66B8-1A1C-4A5D-ACBE-4ACF0D519BF6}" type="presOf" srcId="{5DE65E37-0E2B-4E91-9C8A-45AE65AA1988}" destId="{D117E908-A58A-487E-A5E3-A9C8EEA1F0F2}" srcOrd="0" destOrd="0" presId="urn:microsoft.com/office/officeart/2011/layout/TabList"/>
    <dgm:cxn modelId="{D73CDCD0-8E11-487B-A8B4-C239158739DF}" srcId="{DC430842-AF28-4954-9DAF-86A1350474AE}" destId="{F52498DB-30CB-4033-8D81-A883BBDD61CE}" srcOrd="0" destOrd="0" parTransId="{AE3D3B9D-D7D5-45FB-9CC7-36F23917AFDF}" sibTransId="{D46C4BA7-A708-4525-B72C-A5C8219B5409}"/>
    <dgm:cxn modelId="{175252DC-45A6-4A07-80A4-E8DE3FD2E5A7}" type="presOf" srcId="{945FA62D-3955-45C9-A473-824B098650C1}" destId="{1B23D1AD-8B29-4956-9CB7-B3A2DB7C73E7}" srcOrd="0" destOrd="0" presId="urn:microsoft.com/office/officeart/2011/layout/TabList"/>
    <dgm:cxn modelId="{A2B864EB-F679-4AB3-9A64-878E2C012FD4}" type="presOf" srcId="{EE889AB2-6263-4576-BCE3-99B4AA8A012A}" destId="{4B791FA3-4967-4BFE-B76D-8B975C84B39C}" srcOrd="0" destOrd="0" presId="urn:microsoft.com/office/officeart/2011/layout/TabList"/>
    <dgm:cxn modelId="{BA6E94EF-D688-4EC9-97C0-DDF29C13B8A9}" type="presOf" srcId="{F52498DB-30CB-4033-8D81-A883BBDD61CE}" destId="{F4E5252E-3666-4D8D-8DEC-FCC3178BFC32}" srcOrd="0" destOrd="0" presId="urn:microsoft.com/office/officeart/2011/layout/TabList"/>
    <dgm:cxn modelId="{C5AB2D3C-1655-40A8-A651-D4027E40CC29}" type="presParOf" srcId="{816CC873-6FEC-436F-AC6B-96A1F99C7C47}" destId="{DF9693A1-1C89-4576-83F1-1774DB3CD400}" srcOrd="0" destOrd="0" presId="urn:microsoft.com/office/officeart/2011/layout/TabList"/>
    <dgm:cxn modelId="{2CBE9DA0-BCDA-4E9F-912E-AC8EC9FF4911}" type="presParOf" srcId="{DF9693A1-1C89-4576-83F1-1774DB3CD400}" destId="{494CD591-3ADE-49E7-ABFB-3E9BFAE2EF3A}" srcOrd="0" destOrd="0" presId="urn:microsoft.com/office/officeart/2011/layout/TabList"/>
    <dgm:cxn modelId="{1BCEF6F4-C463-44C2-A3F0-BEAF455E143A}" type="presParOf" srcId="{DF9693A1-1C89-4576-83F1-1774DB3CD400}" destId="{D117E908-A58A-487E-A5E3-A9C8EEA1F0F2}" srcOrd="1" destOrd="0" presId="urn:microsoft.com/office/officeart/2011/layout/TabList"/>
    <dgm:cxn modelId="{29C20AF0-E5F5-459D-ABF4-FA36ED492822}" type="presParOf" srcId="{DF9693A1-1C89-4576-83F1-1774DB3CD400}" destId="{42DB36A2-F83E-4799-B720-AD0CA2AACF18}" srcOrd="2" destOrd="0" presId="urn:microsoft.com/office/officeart/2011/layout/TabList"/>
    <dgm:cxn modelId="{83F4D4BD-D1B4-4F8C-8EDC-01D1B95A7663}" type="presParOf" srcId="{816CC873-6FEC-436F-AC6B-96A1F99C7C47}" destId="{83D3D908-59DD-48AE-907C-89269C828BEE}" srcOrd="1" destOrd="0" presId="urn:microsoft.com/office/officeart/2011/layout/TabList"/>
    <dgm:cxn modelId="{ED7E7DDD-3724-4724-A175-8B2FBB6EFC83}" type="presParOf" srcId="{816CC873-6FEC-436F-AC6B-96A1F99C7C47}" destId="{FD7B3D69-F214-4730-804A-E3C014711642}" srcOrd="2" destOrd="0" presId="urn:microsoft.com/office/officeart/2011/layout/TabList"/>
    <dgm:cxn modelId="{BD4C5A30-3213-478E-8323-D4B6AC4B3C95}" type="presParOf" srcId="{FD7B3D69-F214-4730-804A-E3C014711642}" destId="{4B791FA3-4967-4BFE-B76D-8B975C84B39C}" srcOrd="0" destOrd="0" presId="urn:microsoft.com/office/officeart/2011/layout/TabList"/>
    <dgm:cxn modelId="{929E8579-8515-45B9-8E6A-364531A9B622}" type="presParOf" srcId="{FD7B3D69-F214-4730-804A-E3C014711642}" destId="{1B23D1AD-8B29-4956-9CB7-B3A2DB7C73E7}" srcOrd="1" destOrd="0" presId="urn:microsoft.com/office/officeart/2011/layout/TabList"/>
    <dgm:cxn modelId="{FB1F0662-F6A2-4D46-85E4-F91F7FFED122}" type="presParOf" srcId="{FD7B3D69-F214-4730-804A-E3C014711642}" destId="{638D5627-E25E-4629-882F-26AE3AADED8D}" srcOrd="2" destOrd="0" presId="urn:microsoft.com/office/officeart/2011/layout/TabList"/>
    <dgm:cxn modelId="{D2653255-1E62-4C8C-A325-8D5EBEEFC483}" type="presParOf" srcId="{816CC873-6FEC-436F-AC6B-96A1F99C7C47}" destId="{33FE47F1-B339-4650-97E7-2404CB215645}" srcOrd="3" destOrd="0" presId="urn:microsoft.com/office/officeart/2011/layout/TabList"/>
    <dgm:cxn modelId="{0F98E314-A977-4746-A045-3F3422D62225}" type="presParOf" srcId="{816CC873-6FEC-436F-AC6B-96A1F99C7C47}" destId="{D4B76C74-3F04-468E-ACAD-979794ECD917}" srcOrd="4" destOrd="0" presId="urn:microsoft.com/office/officeart/2011/layout/TabList"/>
    <dgm:cxn modelId="{CECDE7DA-3BA8-4D13-A6C0-499F240138DF}" type="presParOf" srcId="{D4B76C74-3F04-468E-ACAD-979794ECD917}" destId="{43E43029-EE43-4DBA-80E8-C6E6C65F2240}" srcOrd="0" destOrd="0" presId="urn:microsoft.com/office/officeart/2011/layout/TabList"/>
    <dgm:cxn modelId="{787C90ED-1739-448B-9874-D45D2CD685C8}" type="presParOf" srcId="{D4B76C74-3F04-468E-ACAD-979794ECD917}" destId="{E68EF046-A093-4D43-8659-FA1EFE67FD5E}" srcOrd="1" destOrd="0" presId="urn:microsoft.com/office/officeart/2011/layout/TabList"/>
    <dgm:cxn modelId="{CC0B1293-0809-4C75-86D0-B1B000E44204}" type="presParOf" srcId="{D4B76C74-3F04-468E-ACAD-979794ECD917}" destId="{56CB267E-74EB-4F0C-A420-3D209E54CC75}" srcOrd="2" destOrd="0" presId="urn:microsoft.com/office/officeart/2011/layout/TabList"/>
    <dgm:cxn modelId="{6C2F59A9-D345-4921-B42E-1BAEB880FAC3}" type="presParOf" srcId="{816CC873-6FEC-436F-AC6B-96A1F99C7C47}" destId="{D1AAE29A-EE0E-4926-B0F4-3544A3B89652}" srcOrd="5" destOrd="0" presId="urn:microsoft.com/office/officeart/2011/layout/TabList"/>
    <dgm:cxn modelId="{B1BC6522-DA17-4637-82D2-4FBBCEE50F17}" type="presParOf" srcId="{816CC873-6FEC-436F-AC6B-96A1F99C7C47}" destId="{48EC2CE6-BF18-42CE-923A-B8350491F7B9}" srcOrd="6" destOrd="0" presId="urn:microsoft.com/office/officeart/2011/layout/TabList"/>
    <dgm:cxn modelId="{E0B39217-74FA-463E-AA31-3FE534A80EC2}" type="presParOf" srcId="{48EC2CE6-BF18-42CE-923A-B8350491F7B9}" destId="{F4E5252E-3666-4D8D-8DEC-FCC3178BFC32}" srcOrd="0" destOrd="0" presId="urn:microsoft.com/office/officeart/2011/layout/TabList"/>
    <dgm:cxn modelId="{C80DCB57-69B1-42CE-9D73-A2C8498475E9}" type="presParOf" srcId="{48EC2CE6-BF18-42CE-923A-B8350491F7B9}" destId="{DD78F8AE-E427-46C0-ADB2-B176D44643DE}" srcOrd="1" destOrd="0" presId="urn:microsoft.com/office/officeart/2011/layout/TabList"/>
    <dgm:cxn modelId="{AA0B85C5-A0CC-4F74-AC29-112A9A1466EF}" type="presParOf" srcId="{48EC2CE6-BF18-42CE-923A-B8350491F7B9}" destId="{22C1A1AB-35B2-4AF6-932B-A191A08D179C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14BB60-5BD7-4A5C-B58B-DE96B96EA07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E65E37-0E2B-4E91-9C8A-45AE65AA198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git config</a:t>
          </a:r>
          <a:r>
            <a:rPr lang="en-IN" sz="1400" b="0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 </a:t>
          </a:r>
          <a:endParaRPr lang="en-IN" sz="14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E25B7380-4897-48A1-94EB-5624F0EB4128}" type="parTrans" cxnId="{C063EC54-D8CD-408E-9514-2D1FF0AC3772}">
      <dgm:prSet/>
      <dgm:spPr/>
      <dgm:t>
        <a:bodyPr/>
        <a:lstStyle/>
        <a:p>
          <a:endParaRPr lang="en-IN"/>
        </a:p>
      </dgm:t>
    </dgm:pt>
    <dgm:pt modelId="{3AA934B7-6668-42B8-9F52-F8C411053C0F}" type="sibTrans" cxnId="{C063EC54-D8CD-408E-9514-2D1FF0AC3772}">
      <dgm:prSet/>
      <dgm:spPr/>
      <dgm:t>
        <a:bodyPr/>
        <a:lstStyle/>
        <a:p>
          <a:endParaRPr lang="en-IN"/>
        </a:p>
      </dgm:t>
    </dgm:pt>
    <dgm:pt modelId="{DBCC0018-56F5-4C87-87EE-85C9BEFA641F}">
      <dgm:prSet custT="1"/>
      <dgm:spPr/>
      <dgm:t>
        <a:bodyPr/>
        <a:lstStyle/>
        <a:p>
          <a:r>
            <a:rPr lang="en-US" sz="1400" b="0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With Git, there are many configurations and settings possible. </a:t>
          </a:r>
          <a:r>
            <a:rPr lang="en-US" sz="1400" b="0" i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git config</a:t>
          </a:r>
          <a:r>
            <a:rPr lang="en-US" sz="1400" b="0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 is how to assign these settings. </a:t>
          </a:r>
        </a:p>
      </dgm:t>
    </dgm:pt>
    <dgm:pt modelId="{175EC76C-80E7-4F0A-941C-2B2366C72FDE}" type="parTrans" cxnId="{A4617AAC-81F8-4F1B-8F0B-7ACD450A3CA7}">
      <dgm:prSet/>
      <dgm:spPr/>
      <dgm:t>
        <a:bodyPr/>
        <a:lstStyle/>
        <a:p>
          <a:endParaRPr lang="en-IN"/>
        </a:p>
      </dgm:t>
    </dgm:pt>
    <dgm:pt modelId="{D8E1C483-CC0D-45E7-8D0D-D81B694EA3FD}" type="sibTrans" cxnId="{A4617AAC-81F8-4F1B-8F0B-7ACD450A3CA7}">
      <dgm:prSet/>
      <dgm:spPr/>
      <dgm:t>
        <a:bodyPr/>
        <a:lstStyle/>
        <a:p>
          <a:endParaRPr lang="en-IN"/>
        </a:p>
      </dgm:t>
    </dgm:pt>
    <dgm:pt modelId="{E5BC62F5-7992-462C-AD7C-A0992C5F1A19}">
      <dgm:prSet custT="1"/>
      <dgm:spPr/>
      <dgm:t>
        <a:bodyPr/>
        <a:lstStyle/>
        <a:p>
          <a:r>
            <a:rPr lang="en-US" sz="1400" b="0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To determine what branch the local repository is on, add a new branch, or delete a branch. </a:t>
          </a:r>
        </a:p>
      </dgm:t>
    </dgm:pt>
    <dgm:pt modelId="{839BDF06-697E-43AE-8C91-EFB1AD05F586}" type="parTrans" cxnId="{2A00C3A8-A5CE-4222-B9D9-A8B15ADD792F}">
      <dgm:prSet/>
      <dgm:spPr/>
      <dgm:t>
        <a:bodyPr/>
        <a:lstStyle/>
        <a:p>
          <a:endParaRPr lang="en-IN"/>
        </a:p>
      </dgm:t>
    </dgm:pt>
    <dgm:pt modelId="{2096FCE0-D800-4B19-AD88-65371C57DCD7}" type="sibTrans" cxnId="{2A00C3A8-A5CE-4222-B9D9-A8B15ADD792F}">
      <dgm:prSet/>
      <dgm:spPr/>
      <dgm:t>
        <a:bodyPr/>
        <a:lstStyle/>
        <a:p>
          <a:endParaRPr lang="en-IN"/>
        </a:p>
      </dgm:t>
    </dgm:pt>
    <dgm:pt modelId="{EAD1D2AE-D57C-400B-AF18-E5EA3921F5B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git checkout</a:t>
          </a:r>
          <a:r>
            <a:rPr lang="en-IN" sz="1400" b="0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 </a:t>
          </a:r>
        </a:p>
      </dgm:t>
    </dgm:pt>
    <dgm:pt modelId="{00B5EF56-C169-4DA7-898D-44D2E2086285}" type="parTrans" cxnId="{88691B97-AFA9-4035-9AE1-6A37DDF1846D}">
      <dgm:prSet/>
      <dgm:spPr/>
      <dgm:t>
        <a:bodyPr/>
        <a:lstStyle/>
        <a:p>
          <a:endParaRPr lang="en-IN"/>
        </a:p>
      </dgm:t>
    </dgm:pt>
    <dgm:pt modelId="{A290DD07-6870-483D-BA66-6EEF4E2D114C}" type="sibTrans" cxnId="{88691B97-AFA9-4035-9AE1-6A37DDF1846D}">
      <dgm:prSet/>
      <dgm:spPr/>
      <dgm:t>
        <a:bodyPr/>
        <a:lstStyle/>
        <a:p>
          <a:endParaRPr lang="en-IN"/>
        </a:p>
      </dgm:t>
    </dgm:pt>
    <dgm:pt modelId="{D4FEB1D9-4389-4022-84FA-51454B2865A9}">
      <dgm:prSet custT="1"/>
      <dgm:spPr/>
      <dgm:t>
        <a:bodyPr/>
        <a:lstStyle/>
        <a:p>
          <a:r>
            <a:rPr lang="en-US" sz="1400" b="0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To start working in a different branch, use </a:t>
          </a:r>
          <a:r>
            <a:rPr lang="en-US" sz="1400" b="0" i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git checkout</a:t>
          </a:r>
          <a:r>
            <a:rPr lang="en-US" sz="1400" b="0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 to switch branches. </a:t>
          </a:r>
        </a:p>
      </dgm:t>
    </dgm:pt>
    <dgm:pt modelId="{529699C8-DAA9-48AC-926F-FC3D4B3048F0}" type="parTrans" cxnId="{8F4F322F-6FC3-4E47-96B0-32AC88330E75}">
      <dgm:prSet/>
      <dgm:spPr/>
      <dgm:t>
        <a:bodyPr/>
        <a:lstStyle/>
        <a:p>
          <a:endParaRPr lang="en-IN"/>
        </a:p>
      </dgm:t>
    </dgm:pt>
    <dgm:pt modelId="{07C084C6-04AB-4766-8237-AF69ECF917CD}" type="sibTrans" cxnId="{8F4F322F-6FC3-4E47-96B0-32AC88330E75}">
      <dgm:prSet/>
      <dgm:spPr/>
      <dgm:t>
        <a:bodyPr/>
        <a:lstStyle/>
        <a:p>
          <a:endParaRPr lang="en-IN"/>
        </a:p>
      </dgm:t>
    </dgm:pt>
    <dgm:pt modelId="{A5EE91D7-62DF-4800-BC27-CA881DBA3D77}">
      <dgm:prSet custT="1"/>
      <dgm:spPr/>
      <dgm:t>
        <a:bodyPr/>
        <a:lstStyle/>
        <a:p>
          <a:r>
            <a:rPr lang="en-IN" sz="1400" b="1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git branch</a:t>
          </a:r>
          <a:r>
            <a:rPr lang="en-IN" sz="1400" b="0" i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 </a:t>
          </a:r>
          <a:endParaRPr lang="en-US" sz="1400" b="0" i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4E54CFB6-AC00-4234-A651-551374EBA711}" type="parTrans" cxnId="{7AF4A80E-4A97-4713-8D7A-92944A6C6C31}">
      <dgm:prSet/>
      <dgm:spPr/>
      <dgm:t>
        <a:bodyPr/>
        <a:lstStyle/>
        <a:p>
          <a:endParaRPr lang="en-IN"/>
        </a:p>
      </dgm:t>
    </dgm:pt>
    <dgm:pt modelId="{B93A3027-C389-4788-A2BA-12F696EDDD9E}" type="sibTrans" cxnId="{7AF4A80E-4A97-4713-8D7A-92944A6C6C31}">
      <dgm:prSet/>
      <dgm:spPr/>
      <dgm:t>
        <a:bodyPr/>
        <a:lstStyle/>
        <a:p>
          <a:endParaRPr lang="en-IN"/>
        </a:p>
      </dgm:t>
    </dgm:pt>
    <dgm:pt modelId="{816CC873-6FEC-436F-AC6B-96A1F99C7C47}" type="pres">
      <dgm:prSet presAssocID="{A414BB60-5BD7-4A5C-B58B-DE96B96EA07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F9693A1-1C89-4576-83F1-1774DB3CD400}" type="pres">
      <dgm:prSet presAssocID="{5DE65E37-0E2B-4E91-9C8A-45AE65AA1988}" presName="composite" presStyleCnt="0"/>
      <dgm:spPr/>
    </dgm:pt>
    <dgm:pt modelId="{494CD591-3ADE-49E7-ABFB-3E9BFAE2EF3A}" type="pres">
      <dgm:prSet presAssocID="{5DE65E37-0E2B-4E91-9C8A-45AE65AA1988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117E908-A58A-487E-A5E3-A9C8EEA1F0F2}" type="pres">
      <dgm:prSet presAssocID="{5DE65E37-0E2B-4E91-9C8A-45AE65AA1988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42DB36A2-F83E-4799-B720-AD0CA2AACF18}" type="pres">
      <dgm:prSet presAssocID="{5DE65E37-0E2B-4E91-9C8A-45AE65AA1988}" presName="Accent" presStyleLbl="parChTrans1D1" presStyleIdx="0" presStyleCnt="3"/>
      <dgm:spPr/>
    </dgm:pt>
    <dgm:pt modelId="{83D3D908-59DD-48AE-907C-89269C828BEE}" type="pres">
      <dgm:prSet presAssocID="{3AA934B7-6668-42B8-9F52-F8C411053C0F}" presName="sibTrans" presStyleCnt="0"/>
      <dgm:spPr/>
    </dgm:pt>
    <dgm:pt modelId="{5B956CF5-A798-4E69-A076-848A462FA379}" type="pres">
      <dgm:prSet presAssocID="{A5EE91D7-62DF-4800-BC27-CA881DBA3D77}" presName="composite" presStyleCnt="0"/>
      <dgm:spPr/>
    </dgm:pt>
    <dgm:pt modelId="{F00CA3D9-C25A-49D2-865D-FE21A2F000BB}" type="pres">
      <dgm:prSet presAssocID="{A5EE91D7-62DF-4800-BC27-CA881DBA3D77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263ACAC-D8D6-48DB-8A63-C95506155890}" type="pres">
      <dgm:prSet presAssocID="{A5EE91D7-62DF-4800-BC27-CA881DBA3D77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E9D8CA37-D259-4432-8DE6-3E279E941F3C}" type="pres">
      <dgm:prSet presAssocID="{A5EE91D7-62DF-4800-BC27-CA881DBA3D77}" presName="Accent" presStyleLbl="parChTrans1D1" presStyleIdx="1" presStyleCnt="3"/>
      <dgm:spPr/>
    </dgm:pt>
    <dgm:pt modelId="{08D7D702-A4D6-4DC8-B07F-9B3495821556}" type="pres">
      <dgm:prSet presAssocID="{B93A3027-C389-4788-A2BA-12F696EDDD9E}" presName="sibTrans" presStyleCnt="0"/>
      <dgm:spPr/>
    </dgm:pt>
    <dgm:pt modelId="{F73C03F3-BC1A-4F99-B1AB-75F14BBA84A1}" type="pres">
      <dgm:prSet presAssocID="{EAD1D2AE-D57C-400B-AF18-E5EA3921F5BF}" presName="composite" presStyleCnt="0"/>
      <dgm:spPr/>
    </dgm:pt>
    <dgm:pt modelId="{39D03A19-3130-4AB4-BB13-EE6A49E9BB21}" type="pres">
      <dgm:prSet presAssocID="{EAD1D2AE-D57C-400B-AF18-E5EA3921F5BF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B504C88-C809-4A8A-AD7D-8B4483283122}" type="pres">
      <dgm:prSet presAssocID="{EAD1D2AE-D57C-400B-AF18-E5EA3921F5BF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860F083A-43C9-4DAF-BA59-A8C63E324D8F}" type="pres">
      <dgm:prSet presAssocID="{EAD1D2AE-D57C-400B-AF18-E5EA3921F5BF}" presName="Accent" presStyleLbl="parChTrans1D1" presStyleIdx="2" presStyleCnt="3"/>
      <dgm:spPr/>
    </dgm:pt>
  </dgm:ptLst>
  <dgm:cxnLst>
    <dgm:cxn modelId="{7AF4A80E-4A97-4713-8D7A-92944A6C6C31}" srcId="{A414BB60-5BD7-4A5C-B58B-DE96B96EA07B}" destId="{A5EE91D7-62DF-4800-BC27-CA881DBA3D77}" srcOrd="1" destOrd="0" parTransId="{4E54CFB6-AC00-4234-A651-551374EBA711}" sibTransId="{B93A3027-C389-4788-A2BA-12F696EDDD9E}"/>
    <dgm:cxn modelId="{8F4F322F-6FC3-4E47-96B0-32AC88330E75}" srcId="{EAD1D2AE-D57C-400B-AF18-E5EA3921F5BF}" destId="{D4FEB1D9-4389-4022-84FA-51454B2865A9}" srcOrd="0" destOrd="0" parTransId="{529699C8-DAA9-48AC-926F-FC3D4B3048F0}" sibTransId="{07C084C6-04AB-4766-8237-AF69ECF917CD}"/>
    <dgm:cxn modelId="{DF61834B-182B-4099-89C4-2A90DB6C4253}" type="presOf" srcId="{EAD1D2AE-D57C-400B-AF18-E5EA3921F5BF}" destId="{AB504C88-C809-4A8A-AD7D-8B4483283122}" srcOrd="0" destOrd="0" presId="urn:microsoft.com/office/officeart/2011/layout/TabList"/>
    <dgm:cxn modelId="{43305854-2FC8-418F-9F9A-001D07FD276B}" type="presOf" srcId="{A5EE91D7-62DF-4800-BC27-CA881DBA3D77}" destId="{B263ACAC-D8D6-48DB-8A63-C95506155890}" srcOrd="0" destOrd="0" presId="urn:microsoft.com/office/officeart/2011/layout/TabList"/>
    <dgm:cxn modelId="{C063EC54-D8CD-408E-9514-2D1FF0AC3772}" srcId="{A414BB60-5BD7-4A5C-B58B-DE96B96EA07B}" destId="{5DE65E37-0E2B-4E91-9C8A-45AE65AA1988}" srcOrd="0" destOrd="0" parTransId="{E25B7380-4897-48A1-94EB-5624F0EB4128}" sibTransId="{3AA934B7-6668-42B8-9F52-F8C411053C0F}"/>
    <dgm:cxn modelId="{93040857-B8E8-415D-ADCD-FCB8F14696AB}" type="presOf" srcId="{DBCC0018-56F5-4C87-87EE-85C9BEFA641F}" destId="{494CD591-3ADE-49E7-ABFB-3E9BFAE2EF3A}" srcOrd="0" destOrd="0" presId="urn:microsoft.com/office/officeart/2011/layout/TabList"/>
    <dgm:cxn modelId="{A7B47881-A59C-4B35-A134-1F4D479710DF}" type="presOf" srcId="{E5BC62F5-7992-462C-AD7C-A0992C5F1A19}" destId="{F00CA3D9-C25A-49D2-865D-FE21A2F000BB}" srcOrd="0" destOrd="0" presId="urn:microsoft.com/office/officeart/2011/layout/TabList"/>
    <dgm:cxn modelId="{C9F2318A-B376-45E9-A818-29B458294E66}" type="presOf" srcId="{A414BB60-5BD7-4A5C-B58B-DE96B96EA07B}" destId="{816CC873-6FEC-436F-AC6B-96A1F99C7C47}" srcOrd="0" destOrd="0" presId="urn:microsoft.com/office/officeart/2011/layout/TabList"/>
    <dgm:cxn modelId="{88691B97-AFA9-4035-9AE1-6A37DDF1846D}" srcId="{A414BB60-5BD7-4A5C-B58B-DE96B96EA07B}" destId="{EAD1D2AE-D57C-400B-AF18-E5EA3921F5BF}" srcOrd="2" destOrd="0" parTransId="{00B5EF56-C169-4DA7-898D-44D2E2086285}" sibTransId="{A290DD07-6870-483D-BA66-6EEF4E2D114C}"/>
    <dgm:cxn modelId="{2A00C3A8-A5CE-4222-B9D9-A8B15ADD792F}" srcId="{A5EE91D7-62DF-4800-BC27-CA881DBA3D77}" destId="{E5BC62F5-7992-462C-AD7C-A0992C5F1A19}" srcOrd="0" destOrd="0" parTransId="{839BDF06-697E-43AE-8C91-EFB1AD05F586}" sibTransId="{2096FCE0-D800-4B19-AD88-65371C57DCD7}"/>
    <dgm:cxn modelId="{A4617AAC-81F8-4F1B-8F0B-7ACD450A3CA7}" srcId="{5DE65E37-0E2B-4E91-9C8A-45AE65AA1988}" destId="{DBCC0018-56F5-4C87-87EE-85C9BEFA641F}" srcOrd="0" destOrd="0" parTransId="{175EC76C-80E7-4F0A-941C-2B2366C72FDE}" sibTransId="{D8E1C483-CC0D-45E7-8D0D-D81B694EA3FD}"/>
    <dgm:cxn modelId="{AF8E66B8-1A1C-4A5D-ACBE-4ACF0D519BF6}" type="presOf" srcId="{5DE65E37-0E2B-4E91-9C8A-45AE65AA1988}" destId="{D117E908-A58A-487E-A5E3-A9C8EEA1F0F2}" srcOrd="0" destOrd="0" presId="urn:microsoft.com/office/officeart/2011/layout/TabList"/>
    <dgm:cxn modelId="{352719E7-133D-45EF-9A77-C395AA94C2AB}" type="presOf" srcId="{D4FEB1D9-4389-4022-84FA-51454B2865A9}" destId="{39D03A19-3130-4AB4-BB13-EE6A49E9BB21}" srcOrd="0" destOrd="0" presId="urn:microsoft.com/office/officeart/2011/layout/TabList"/>
    <dgm:cxn modelId="{C5AB2D3C-1655-40A8-A651-D4027E40CC29}" type="presParOf" srcId="{816CC873-6FEC-436F-AC6B-96A1F99C7C47}" destId="{DF9693A1-1C89-4576-83F1-1774DB3CD400}" srcOrd="0" destOrd="0" presId="urn:microsoft.com/office/officeart/2011/layout/TabList"/>
    <dgm:cxn modelId="{2CBE9DA0-BCDA-4E9F-912E-AC8EC9FF4911}" type="presParOf" srcId="{DF9693A1-1C89-4576-83F1-1774DB3CD400}" destId="{494CD591-3ADE-49E7-ABFB-3E9BFAE2EF3A}" srcOrd="0" destOrd="0" presId="urn:microsoft.com/office/officeart/2011/layout/TabList"/>
    <dgm:cxn modelId="{1BCEF6F4-C463-44C2-A3F0-BEAF455E143A}" type="presParOf" srcId="{DF9693A1-1C89-4576-83F1-1774DB3CD400}" destId="{D117E908-A58A-487E-A5E3-A9C8EEA1F0F2}" srcOrd="1" destOrd="0" presId="urn:microsoft.com/office/officeart/2011/layout/TabList"/>
    <dgm:cxn modelId="{29C20AF0-E5F5-459D-ABF4-FA36ED492822}" type="presParOf" srcId="{DF9693A1-1C89-4576-83F1-1774DB3CD400}" destId="{42DB36A2-F83E-4799-B720-AD0CA2AACF18}" srcOrd="2" destOrd="0" presId="urn:microsoft.com/office/officeart/2011/layout/TabList"/>
    <dgm:cxn modelId="{83F4D4BD-D1B4-4F8C-8EDC-01D1B95A7663}" type="presParOf" srcId="{816CC873-6FEC-436F-AC6B-96A1F99C7C47}" destId="{83D3D908-59DD-48AE-907C-89269C828BEE}" srcOrd="1" destOrd="0" presId="urn:microsoft.com/office/officeart/2011/layout/TabList"/>
    <dgm:cxn modelId="{2055DFDD-DAE5-4ED2-8BB9-539AD7E5B2FC}" type="presParOf" srcId="{816CC873-6FEC-436F-AC6B-96A1F99C7C47}" destId="{5B956CF5-A798-4E69-A076-848A462FA379}" srcOrd="2" destOrd="0" presId="urn:microsoft.com/office/officeart/2011/layout/TabList"/>
    <dgm:cxn modelId="{3CDB35C9-CFB8-41DF-BF76-D5BCB3B4EA7B}" type="presParOf" srcId="{5B956CF5-A798-4E69-A076-848A462FA379}" destId="{F00CA3D9-C25A-49D2-865D-FE21A2F000BB}" srcOrd="0" destOrd="0" presId="urn:microsoft.com/office/officeart/2011/layout/TabList"/>
    <dgm:cxn modelId="{21053E3B-3BA1-4CB7-BA78-BA2C56FE974F}" type="presParOf" srcId="{5B956CF5-A798-4E69-A076-848A462FA379}" destId="{B263ACAC-D8D6-48DB-8A63-C95506155890}" srcOrd="1" destOrd="0" presId="urn:microsoft.com/office/officeart/2011/layout/TabList"/>
    <dgm:cxn modelId="{27FB9D4B-36CF-4EA4-822E-F55A76F1A184}" type="presParOf" srcId="{5B956CF5-A798-4E69-A076-848A462FA379}" destId="{E9D8CA37-D259-4432-8DE6-3E279E941F3C}" srcOrd="2" destOrd="0" presId="urn:microsoft.com/office/officeart/2011/layout/TabList"/>
    <dgm:cxn modelId="{9AC6A1C5-301B-4D95-B4E7-7FB9450C3858}" type="presParOf" srcId="{816CC873-6FEC-436F-AC6B-96A1F99C7C47}" destId="{08D7D702-A4D6-4DC8-B07F-9B3495821556}" srcOrd="3" destOrd="0" presId="urn:microsoft.com/office/officeart/2011/layout/TabList"/>
    <dgm:cxn modelId="{4C1DACB4-81DD-4583-A675-9CACB9657399}" type="presParOf" srcId="{816CC873-6FEC-436F-AC6B-96A1F99C7C47}" destId="{F73C03F3-BC1A-4F99-B1AB-75F14BBA84A1}" srcOrd="4" destOrd="0" presId="urn:microsoft.com/office/officeart/2011/layout/TabList"/>
    <dgm:cxn modelId="{79173C18-BCC2-4293-A36E-6F1CB1B033D1}" type="presParOf" srcId="{F73C03F3-BC1A-4F99-B1AB-75F14BBA84A1}" destId="{39D03A19-3130-4AB4-BB13-EE6A49E9BB21}" srcOrd="0" destOrd="0" presId="urn:microsoft.com/office/officeart/2011/layout/TabList"/>
    <dgm:cxn modelId="{5BBF5339-1D5E-43D6-94A3-CA15AF4FB9EB}" type="presParOf" srcId="{F73C03F3-BC1A-4F99-B1AB-75F14BBA84A1}" destId="{AB504C88-C809-4A8A-AD7D-8B4483283122}" srcOrd="1" destOrd="0" presId="urn:microsoft.com/office/officeart/2011/layout/TabList"/>
    <dgm:cxn modelId="{D1AA72E4-4D9B-4772-BAEF-2667BF01C1D6}" type="presParOf" srcId="{F73C03F3-BC1A-4F99-B1AB-75F14BBA84A1}" destId="{860F083A-43C9-4DAF-BA59-A8C63E324D8F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1A1AB-35B2-4AF6-932B-A191A08D179C}">
      <dsp:nvSpPr>
        <dsp:cNvPr id="0" name=""/>
        <dsp:cNvSpPr/>
      </dsp:nvSpPr>
      <dsp:spPr>
        <a:xfrm>
          <a:off x="0" y="3600873"/>
          <a:ext cx="8130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B267E-74EB-4F0C-A420-3D209E54CC75}">
      <dsp:nvSpPr>
        <dsp:cNvPr id="0" name=""/>
        <dsp:cNvSpPr/>
      </dsp:nvSpPr>
      <dsp:spPr>
        <a:xfrm>
          <a:off x="0" y="2690003"/>
          <a:ext cx="8130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D5627-E25E-4629-882F-26AE3AADED8D}">
      <dsp:nvSpPr>
        <dsp:cNvPr id="0" name=""/>
        <dsp:cNvSpPr/>
      </dsp:nvSpPr>
      <dsp:spPr>
        <a:xfrm>
          <a:off x="0" y="1779132"/>
          <a:ext cx="8130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B36A2-F83E-4799-B720-AD0CA2AACF18}">
      <dsp:nvSpPr>
        <dsp:cNvPr id="0" name=""/>
        <dsp:cNvSpPr/>
      </dsp:nvSpPr>
      <dsp:spPr>
        <a:xfrm>
          <a:off x="0" y="868262"/>
          <a:ext cx="81303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CD591-3ADE-49E7-ABFB-3E9BFAE2EF3A}">
      <dsp:nvSpPr>
        <dsp:cNvPr id="0" name=""/>
        <dsp:cNvSpPr/>
      </dsp:nvSpPr>
      <dsp:spPr>
        <a:xfrm>
          <a:off x="2113894" y="766"/>
          <a:ext cx="6016467" cy="867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This command turns a directory into an empty Git repository.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This is the first step in creating a repository. </a:t>
          </a:r>
        </a:p>
      </dsp:txBody>
      <dsp:txXfrm>
        <a:off x="2113894" y="766"/>
        <a:ext cx="6016467" cy="867495"/>
      </dsp:txXfrm>
    </dsp:sp>
    <dsp:sp modelId="{D117E908-A58A-487E-A5E3-A9C8EEA1F0F2}">
      <dsp:nvSpPr>
        <dsp:cNvPr id="0" name=""/>
        <dsp:cNvSpPr/>
      </dsp:nvSpPr>
      <dsp:spPr>
        <a:xfrm>
          <a:off x="0" y="766"/>
          <a:ext cx="2113894" cy="8674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git </a:t>
          </a:r>
          <a:r>
            <a:rPr lang="en-IN" sz="1400" b="1" i="0" kern="120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init</a:t>
          </a:r>
          <a:r>
            <a:rPr lang="en-IN" sz="1400" b="0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 </a:t>
          </a:r>
          <a:endParaRPr lang="en-IN" sz="1400" kern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42355" y="43121"/>
        <a:ext cx="2029184" cy="825140"/>
      </dsp:txXfrm>
    </dsp:sp>
    <dsp:sp modelId="{4B791FA3-4967-4BFE-B76D-8B975C84B39C}">
      <dsp:nvSpPr>
        <dsp:cNvPr id="0" name=""/>
        <dsp:cNvSpPr/>
      </dsp:nvSpPr>
      <dsp:spPr>
        <a:xfrm>
          <a:off x="2113894" y="911636"/>
          <a:ext cx="6016467" cy="867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Adds files in the to the staging area for Git. Before a file is available to commit to a repository, the file needs to be added to the Git index (staging area). </a:t>
          </a:r>
        </a:p>
      </dsp:txBody>
      <dsp:txXfrm>
        <a:off x="2113894" y="911636"/>
        <a:ext cx="6016467" cy="867495"/>
      </dsp:txXfrm>
    </dsp:sp>
    <dsp:sp modelId="{1B23D1AD-8B29-4956-9CB7-B3A2DB7C73E7}">
      <dsp:nvSpPr>
        <dsp:cNvPr id="0" name=""/>
        <dsp:cNvSpPr/>
      </dsp:nvSpPr>
      <dsp:spPr>
        <a:xfrm>
          <a:off x="0" y="911636"/>
          <a:ext cx="2113894" cy="8674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git add</a:t>
          </a:r>
          <a:r>
            <a:rPr lang="en-IN" sz="1400" b="0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 </a:t>
          </a:r>
        </a:p>
      </dsp:txBody>
      <dsp:txXfrm>
        <a:off x="42355" y="953991"/>
        <a:ext cx="2029184" cy="825140"/>
      </dsp:txXfrm>
    </dsp:sp>
    <dsp:sp modelId="{43E43029-EE43-4DBA-80E8-C6E6C65F2240}">
      <dsp:nvSpPr>
        <dsp:cNvPr id="0" name=""/>
        <dsp:cNvSpPr/>
      </dsp:nvSpPr>
      <dsp:spPr>
        <a:xfrm>
          <a:off x="2113894" y="1822507"/>
          <a:ext cx="6016467" cy="867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Record the changes made to the files to a local repository. For easy reference, each commit has a unique ID. </a:t>
          </a:r>
        </a:p>
      </dsp:txBody>
      <dsp:txXfrm>
        <a:off x="2113894" y="1822507"/>
        <a:ext cx="6016467" cy="867495"/>
      </dsp:txXfrm>
    </dsp:sp>
    <dsp:sp modelId="{E68EF046-A093-4D43-8659-FA1EFE67FD5E}">
      <dsp:nvSpPr>
        <dsp:cNvPr id="0" name=""/>
        <dsp:cNvSpPr/>
      </dsp:nvSpPr>
      <dsp:spPr>
        <a:xfrm>
          <a:off x="0" y="1822507"/>
          <a:ext cx="2113894" cy="8674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git commit</a:t>
          </a:r>
          <a:r>
            <a:rPr lang="en-IN" sz="1400" b="0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 </a:t>
          </a:r>
        </a:p>
      </dsp:txBody>
      <dsp:txXfrm>
        <a:off x="42355" y="1864862"/>
        <a:ext cx="2029184" cy="825140"/>
      </dsp:txXfrm>
    </dsp:sp>
    <dsp:sp modelId="{F4E5252E-3666-4D8D-8DEC-FCC3178BFC32}">
      <dsp:nvSpPr>
        <dsp:cNvPr id="0" name=""/>
        <dsp:cNvSpPr/>
      </dsp:nvSpPr>
      <dsp:spPr>
        <a:xfrm>
          <a:off x="2113894" y="2733377"/>
          <a:ext cx="6016467" cy="867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This command returns the current state of the repository. </a:t>
          </a:r>
        </a:p>
      </dsp:txBody>
      <dsp:txXfrm>
        <a:off x="2113894" y="2733377"/>
        <a:ext cx="6016467" cy="867495"/>
      </dsp:txXfrm>
    </dsp:sp>
    <dsp:sp modelId="{DD78F8AE-E427-46C0-ADB2-B176D44643DE}">
      <dsp:nvSpPr>
        <dsp:cNvPr id="0" name=""/>
        <dsp:cNvSpPr/>
      </dsp:nvSpPr>
      <dsp:spPr>
        <a:xfrm>
          <a:off x="0" y="2733377"/>
          <a:ext cx="2113894" cy="8674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git status</a:t>
          </a:r>
          <a:r>
            <a:rPr lang="en-IN" sz="1400" b="0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 </a:t>
          </a:r>
        </a:p>
      </dsp:txBody>
      <dsp:txXfrm>
        <a:off x="42355" y="2775732"/>
        <a:ext cx="2029184" cy="825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F083A-43C9-4DAF-BA59-A8C63E324D8F}">
      <dsp:nvSpPr>
        <dsp:cNvPr id="0" name=""/>
        <dsp:cNvSpPr/>
      </dsp:nvSpPr>
      <dsp:spPr>
        <a:xfrm>
          <a:off x="0" y="2771459"/>
          <a:ext cx="750658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8CA37-D259-4432-8DE6-3E279E941F3C}">
      <dsp:nvSpPr>
        <dsp:cNvPr id="0" name=""/>
        <dsp:cNvSpPr/>
      </dsp:nvSpPr>
      <dsp:spPr>
        <a:xfrm>
          <a:off x="0" y="1832771"/>
          <a:ext cx="750658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B36A2-F83E-4799-B720-AD0CA2AACF18}">
      <dsp:nvSpPr>
        <dsp:cNvPr id="0" name=""/>
        <dsp:cNvSpPr/>
      </dsp:nvSpPr>
      <dsp:spPr>
        <a:xfrm>
          <a:off x="0" y="894082"/>
          <a:ext cx="750658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CD591-3ADE-49E7-ABFB-3E9BFAE2EF3A}">
      <dsp:nvSpPr>
        <dsp:cNvPr id="0" name=""/>
        <dsp:cNvSpPr/>
      </dsp:nvSpPr>
      <dsp:spPr>
        <a:xfrm>
          <a:off x="1951712" y="93"/>
          <a:ext cx="5554874" cy="89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With Git, there are many configurations and settings possible. </a:t>
          </a:r>
          <a:r>
            <a:rPr lang="en-US" sz="1400" b="0" i="1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git config</a:t>
          </a:r>
          <a:r>
            <a:rPr lang="en-US" sz="1400" b="0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 is how to assign these settings. </a:t>
          </a:r>
        </a:p>
      </dsp:txBody>
      <dsp:txXfrm>
        <a:off x="1951712" y="93"/>
        <a:ext cx="5554874" cy="893989"/>
      </dsp:txXfrm>
    </dsp:sp>
    <dsp:sp modelId="{D117E908-A58A-487E-A5E3-A9C8EEA1F0F2}">
      <dsp:nvSpPr>
        <dsp:cNvPr id="0" name=""/>
        <dsp:cNvSpPr/>
      </dsp:nvSpPr>
      <dsp:spPr>
        <a:xfrm>
          <a:off x="0" y="93"/>
          <a:ext cx="1951712" cy="89398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git config</a:t>
          </a:r>
          <a:r>
            <a:rPr lang="en-IN" sz="1400" b="0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 </a:t>
          </a:r>
          <a:endParaRPr lang="en-IN" sz="1400" kern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43649" y="43742"/>
        <a:ext cx="1864414" cy="850340"/>
      </dsp:txXfrm>
    </dsp:sp>
    <dsp:sp modelId="{F00CA3D9-C25A-49D2-865D-FE21A2F000BB}">
      <dsp:nvSpPr>
        <dsp:cNvPr id="0" name=""/>
        <dsp:cNvSpPr/>
      </dsp:nvSpPr>
      <dsp:spPr>
        <a:xfrm>
          <a:off x="1951712" y="938781"/>
          <a:ext cx="5554874" cy="89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To determine what branch the local repository is on, add a new branch, or delete a branch. </a:t>
          </a:r>
        </a:p>
      </dsp:txBody>
      <dsp:txXfrm>
        <a:off x="1951712" y="938781"/>
        <a:ext cx="5554874" cy="893989"/>
      </dsp:txXfrm>
    </dsp:sp>
    <dsp:sp modelId="{B263ACAC-D8D6-48DB-8A63-C95506155890}">
      <dsp:nvSpPr>
        <dsp:cNvPr id="0" name=""/>
        <dsp:cNvSpPr/>
      </dsp:nvSpPr>
      <dsp:spPr>
        <a:xfrm>
          <a:off x="0" y="938781"/>
          <a:ext cx="1951712" cy="89398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git branch</a:t>
          </a:r>
          <a:r>
            <a:rPr lang="en-IN" sz="1400" b="0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 </a:t>
          </a:r>
          <a:endParaRPr lang="en-US" sz="1400" b="0" i="0" kern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43649" y="982430"/>
        <a:ext cx="1864414" cy="850340"/>
      </dsp:txXfrm>
    </dsp:sp>
    <dsp:sp modelId="{39D03A19-3130-4AB4-BB13-EE6A49E9BB21}">
      <dsp:nvSpPr>
        <dsp:cNvPr id="0" name=""/>
        <dsp:cNvSpPr/>
      </dsp:nvSpPr>
      <dsp:spPr>
        <a:xfrm>
          <a:off x="1951712" y="1877470"/>
          <a:ext cx="5554874" cy="89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To start working in a different branch, use </a:t>
          </a:r>
          <a:r>
            <a:rPr lang="en-US" sz="1400" b="0" i="1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git checkout</a:t>
          </a:r>
          <a:r>
            <a:rPr lang="en-US" sz="1400" b="0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 to switch branches. </a:t>
          </a:r>
        </a:p>
      </dsp:txBody>
      <dsp:txXfrm>
        <a:off x="1951712" y="1877470"/>
        <a:ext cx="5554874" cy="893989"/>
      </dsp:txXfrm>
    </dsp:sp>
    <dsp:sp modelId="{AB504C88-C809-4A8A-AD7D-8B4483283122}">
      <dsp:nvSpPr>
        <dsp:cNvPr id="0" name=""/>
        <dsp:cNvSpPr/>
      </dsp:nvSpPr>
      <dsp:spPr>
        <a:xfrm>
          <a:off x="0" y="1877470"/>
          <a:ext cx="1951712" cy="89398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git checkout</a:t>
          </a:r>
          <a:r>
            <a:rPr lang="en-IN" sz="1400" b="0" i="0" kern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 </a:t>
          </a:r>
        </a:p>
      </dsp:txBody>
      <dsp:txXfrm>
        <a:off x="43649" y="1921119"/>
        <a:ext cx="1864414" cy="850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08A1955-DBF4-4BB0-A191-5C3423CB3975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45DB4C-26F4-440A-84AD-F740116B83E1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2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314A7C-992B-4AC8-AD9E-84A651A3C5B3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2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88181C-77E5-4CFE-A07C-2EDD1BAF20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A9B1E3-03B2-444C-BACE-AE1837C1CD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68D542-A127-49A1-886D-9B50F6E9CE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D610A4-F653-4723-A8CC-45FE8B90F9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59F02B-B78C-4584-92C6-D4A5F61462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C30728-5638-4C20-9F70-59F96793DE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43065D-7F7F-4DDD-AE01-3A7A45C516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EF9EB7-1498-482D-AED7-2EF2C0DEDC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E97236-DAB8-4B84-962E-ADCEFF8CDB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A38192-B7BE-4049-9AEE-C0F0C55A2B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1345D2-2968-437E-90A0-2CD448F451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EBB6CF-5E4C-4F96-BEA6-D49C92FD59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7"/>
          <p:cNvGrpSpPr/>
          <p:nvPr/>
        </p:nvGrpSpPr>
        <p:grpSpPr>
          <a:xfrm>
            <a:off x="0" y="5066280"/>
            <a:ext cx="9143640" cy="76320"/>
            <a:chOff x="0" y="5066280"/>
            <a:chExt cx="9143640" cy="76320"/>
          </a:xfrm>
        </p:grpSpPr>
        <p:sp>
          <p:nvSpPr>
            <p:cNvPr id="1" name="Google Shape;40;p6"/>
            <p:cNvSpPr/>
            <p:nvPr/>
          </p:nvSpPr>
          <p:spPr>
            <a:xfrm>
              <a:off x="7356240" y="5066280"/>
              <a:ext cx="893160" cy="76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160" bIns="38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" name="Google Shape;41;p6"/>
            <p:cNvSpPr/>
            <p:nvPr/>
          </p:nvSpPr>
          <p:spPr>
            <a:xfrm>
              <a:off x="8250480" y="5066280"/>
              <a:ext cx="893160" cy="76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160" bIns="38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" name="Google Shape;42;p6"/>
            <p:cNvSpPr/>
            <p:nvPr/>
          </p:nvSpPr>
          <p:spPr>
            <a:xfrm>
              <a:off x="0" y="5066280"/>
              <a:ext cx="893160" cy="763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160" bIns="38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" name="Google Shape;43;p6"/>
            <p:cNvSpPr/>
            <p:nvPr/>
          </p:nvSpPr>
          <p:spPr>
            <a:xfrm>
              <a:off x="893880" y="5066280"/>
              <a:ext cx="6462000" cy="763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160" bIns="38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029040" y="4767120"/>
            <a:ext cx="308556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458040" y="4767120"/>
            <a:ext cx="205668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CCFABE-3479-404D-B62A-2CF2DC21AC0C}" type="slidenum">
              <a:rPr b="0" lang="en-IN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1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3"/>
          </p:nvPr>
        </p:nvSpPr>
        <p:spPr>
          <a:xfrm>
            <a:off x="628560" y="4767120"/>
            <a:ext cx="205668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Git Commands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715596434"/>
              </p:ext>
            </p:extLst>
          </p:nvPr>
        </p:nvGraphicFramePr>
        <p:xfrm>
          <a:off x="694800" y="1267920"/>
          <a:ext cx="8129520" cy="360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Git Commands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554559631"/>
              </p:ext>
            </p:extLst>
          </p:nvPr>
        </p:nvGraphicFramePr>
        <p:xfrm>
          <a:off x="836280" y="1694160"/>
          <a:ext cx="7506000" cy="2770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f7a2061-be8a-466a-b108-b8e2ece8803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0A38912C4E62498E5DAA459F6D35C8" ma:contentTypeVersion="10" ma:contentTypeDescription="Create a new document." ma:contentTypeScope="" ma:versionID="b0e7362f131b9211b2e9715f1d4d914f">
  <xsd:schema xmlns:xsd="http://www.w3.org/2001/XMLSchema" xmlns:xs="http://www.w3.org/2001/XMLSchema" xmlns:p="http://schemas.microsoft.com/office/2006/metadata/properties" xmlns:ns2="df7a2061-be8a-466a-b108-b8e2ece8803d" targetNamespace="http://schemas.microsoft.com/office/2006/metadata/properties" ma:root="true" ma:fieldsID="62fc7ca4b447acd1cea1732f03d6430d" ns2:_="">
    <xsd:import namespace="df7a2061-be8a-466a-b108-b8e2ece880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2061-be8a-466a-b108-b8e2ece880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6b3c3237-c750-413d-8b50-18af3b9e90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7AB8C7-C23E-4933-8BC3-8B74A28AFF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916659-78F9-49D0-AABB-7DF6C5BC2089}">
  <ds:schemaRefs>
    <ds:schemaRef ds:uri="http://schemas.microsoft.com/office/infopath/2007/PartnerControls"/>
    <ds:schemaRef ds:uri="df7a2061-be8a-466a-b108-b8e2ece8803d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7DA9B7E-32F5-476E-AF97-9537DEE259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7a2061-be8a-466a-b108-b8e2ece880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bluedata_content_theme</Template>
  <TotalTime>1</TotalTime>
  <Application>LibreOffice/7.6.2.1$Windows_X86_64 LibreOffice_project/56f7684011345957bbf33a7ee678afaf4d2ba333</Application>
  <AppVersion>15.0000</AppVersion>
  <Words>1210</Words>
  <Paragraphs>195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2022-02-05T15:08:37Z</dcterms:created>
  <dc:creator>Anshu Pandey</dc:creator>
  <dc:description/>
  <dc:language>en-IN</dc:language>
  <cp:lastModifiedBy/>
  <dcterms:modified xsi:type="dcterms:W3CDTF">2023-11-09T14:57:55Z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0x0101004A0A38912C4E62498E5DAA459F6D35C8</vt:lpwstr>
  </property>
  <property fmtid="{D5CDD505-2E9C-101B-9397-08002B2CF9AE}" pid="3" name="MediaServiceImageTags">
    <vt:lpwstr/>
  </property>
  <property fmtid="{D5CDD505-2E9C-101B-9397-08002B2CF9AE}" pid="4" name="Notes">
    <vt:i4>16</vt:i4>
  </property>
  <property fmtid="{D5CDD505-2E9C-101B-9397-08002B2CF9AE}" pid="5" name="PresentationFormat">
    <vt:lpwstr>On-screen Show (16:9)</vt:lpwstr>
  </property>
  <property fmtid="{D5CDD505-2E9C-101B-9397-08002B2CF9AE}" pid="6" name="Slides">
    <vt:i4>27</vt:i4>
  </property>
</Properties>
</file>