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83606e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83606e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83606ed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83606ed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83606edf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c83606ed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83606e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c83606e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c83606e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c83606e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83606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83606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83606e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83606e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83606e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83606e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83606e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83606e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83606e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c83606e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83606ed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83606ed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83606e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83606e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83606e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83606e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271850" y="182300"/>
            <a:ext cx="892500" cy="9210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ビュー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ホーム画面，席の予約画面，混雑状況画面，通知(メール)，着席・退席画面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コントローラ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予約コントローラ，ユーザコントローラ，通知コントローラ，混雑状況コントローラ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サービス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予約サービス，ユーザサービス，食堂サービス，通知サービス，混雑状況状況サービス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リポジトリ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予約，ユーザ，食</a:t>
            </a:r>
            <a:r>
              <a:rPr lang="ja"/>
              <a:t>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</a:t>
            </a:r>
            <a:r>
              <a:rPr lang="ja"/>
              <a:t>予約，ユーザ，食堂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DTO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予約，ユーザ，食堂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99" y="107905"/>
            <a:ext cx="6783826" cy="4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71" y="73400"/>
            <a:ext cx="78202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コントローラ目線の予約サービス層利用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Reservation createReservation(Reservation reserv)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画面から(uid, スロットID，利用人数)がつまったフォームを受け取って，form内のメソッドでエンティティ化したものを渡す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ReservationForm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	toEntity(</a:t>
            </a:r>
            <a:r>
              <a:rPr lang="ja"/>
              <a:t>uid, スロットID，利用人数</a:t>
            </a:r>
            <a:r>
              <a:rPr lang="ja"/>
              <a:t>) return new Reservation()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List&lt;Reservation&gt; getReservationByUid(Date date, String uid)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予約画面に既に予約がある場合は表示いるくない？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List&lt;RemainingSeatsDto&gt; getRemainingSeatsList(Date 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残席をviewで見れる形にする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int caluculateRemainingSeatsNum(Date date, int slotId)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	残席数を計算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int getResevationsBySlotIdNum(Date date, int slotId)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		該当スロットの予約数をゲット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RemainingSeatsDto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slotid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since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until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/>
              <a:t>remainSeatNum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アーキテクチャ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システム・アーキテクチャ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モノリシックサービス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ソフトウェア・アーキテクチャ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階層化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議論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予約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スロット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サービスは座席数だけを管理する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混雑状況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DBに保存しない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担当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予約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ケータ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通知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ナガタニ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混雑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まっちょ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ビュー HTML/CSS/JavaScript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フォーム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コントローラ Java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エンティティ，フォーム，DTO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サービス ビジネスロジック全部やる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エンティティ，フォーム，DTO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リポジトリ DBとのやり取り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926" y="812375"/>
            <a:ext cx="4418449" cy="3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予約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3686300" y="1017725"/>
            <a:ext cx="1285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通知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コントローラ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混雑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