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7BD7-95D9-493A-8FC4-A2E6380B0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79F209-E544-4BDA-A85E-930692BCD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838B1-DC13-420A-BC60-FDF83DA8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1A0D7-9B0C-40E4-9024-80C3356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C016D7-EB2D-4936-AD9A-A46E34C7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5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922EF-6964-44FC-ADDC-C5E9189D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B1D0FD-3E05-45CE-BA46-5FB487E5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484C8-74E3-4F92-A89A-679EC6F7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8B3CD-9A82-420E-93D4-D4AC14CE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BE944B-A2DF-48B0-8491-261D18E3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8F72EA-B047-4968-A17B-8E9C05D23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A8A418-A206-4376-B04D-09A5A82A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74EABC-4BE8-489B-A1F8-959441AF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457F2-701B-4C72-BACB-FF6E9435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F73D9-8D39-4131-88E1-368EC2DB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51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AA70E-E2C6-476F-B8FF-E19F076B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B2123-4F3E-4F3A-A50E-900280F8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3C47C-CB3B-4417-9E5F-9AE2474A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6C237-04E1-4B29-983D-65DC8BB4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A1855-EE9D-4B8C-9FF1-10A79171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00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B15C3-1A83-43DD-994F-70256558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C696C9-C1CE-4C19-9F52-37804743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760F0-6B19-4E72-B592-769C6C93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5EC3A-84EA-4FEA-8706-E85E1E14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CF3F0-956D-43AC-840E-7F79DE82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9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1D913-6B86-4F4B-ACBF-8799007A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6D4D8-6982-404A-B330-668CE8516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6CDE0A-E17A-4042-A151-3B1E51CA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DC7AB1-DEF2-4959-9B1F-C5F9273A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0C911-396B-4D19-AAC4-9697461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4FD34-BE62-4FCA-9800-D66ADE35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49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3810C-3F3D-4545-9246-781AE93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4033F2-1EA2-4923-B473-0FB4C701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3E302E-F5B7-4722-988B-36D9F64EF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70F4BF-9CB5-441E-871A-9E594DE17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A0764F-49FD-4C79-9346-0E8468CDC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3DEDE2-3E85-4898-BF94-5E5D6C2C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B39E4F-C4B4-45B1-9AB1-0E53C4BE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F468E5-68D4-4402-85C3-1C6E2EE6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15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3C9C5-A9AA-4595-8AFD-D3A3C539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FD620F-3497-46DC-BFD7-00A6B18C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1E7466-7130-4D6E-8F9A-51CA7341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2CF647-A2A8-4E74-8806-3053D92B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63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243209-3D54-4CBF-BD71-AA2AF223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4FD639-0F32-4EF4-BE76-F77B3D4C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04E360-82A2-4504-BE2B-F5E7A372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47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9AFA1-BE7F-4EBB-B41D-1325ACE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2EB018-9490-42A8-B0EB-85FD8A76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B769C9-8019-46DD-A59A-8095D992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99C007-2E1E-4537-B319-00860E6B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79714-1D6A-478A-A7C8-D1E4D54B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B04ED-520D-4189-BFA2-D9C96883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4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F84D5-4CAE-4C25-852B-BD0FE5EA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077D29-0A82-44F9-B4BD-01962B5B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E9179F-BD85-487E-8A58-96EF1158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570007-0587-4517-B1EC-E529C72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1FD4F0-50CE-4150-BD8C-5763957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EB3CA4-4C8F-4652-8280-F7C732D8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65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4B9FA6-B958-4CBD-A0D4-9FCD9D8D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73D558-CC15-4885-BCD7-A639C466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25B39-CCC5-478B-AA95-E922459A3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75D9A-716F-4AB4-A5CF-19836173456C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3DC38-CCAC-4F1E-BD39-4E9180F6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B7696F-6811-47AC-9EC4-22FD7324D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BB3E-01B3-4FD4-8997-6381BCA24F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03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B040413-4CA5-4D4F-9AC1-117E7829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24" y="1700830"/>
            <a:ext cx="8316486" cy="3162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86FCEB-B19F-4A61-9562-C01A00FAA277}"/>
              </a:ext>
            </a:extLst>
          </p:cNvPr>
          <p:cNvSpPr/>
          <p:nvPr/>
        </p:nvSpPr>
        <p:spPr>
          <a:xfrm>
            <a:off x="7044267" y="3259667"/>
            <a:ext cx="753533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食堂座席予約業務ロジック</a:t>
            </a:r>
            <a:endParaRPr kumimoji="1" lang="ja-JP" altLang="en-US" sz="1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2BC4C8-D58F-4CF3-916A-677D3AB975C6}"/>
              </a:ext>
            </a:extLst>
          </p:cNvPr>
          <p:cNvSpPr/>
          <p:nvPr/>
        </p:nvSpPr>
        <p:spPr>
          <a:xfrm>
            <a:off x="8585201" y="3429000"/>
            <a:ext cx="753533" cy="406400"/>
          </a:xfrm>
          <a:prstGeom prst="rect">
            <a:avLst/>
          </a:prstGeom>
          <a:solidFill>
            <a:srgbClr val="D0CECE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食堂座席予約業務データ</a:t>
            </a:r>
            <a:endParaRPr kumimoji="1" lang="ja-JP" altLang="en-US" sz="1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8C8A3A6-7593-49A6-8A46-EA13445C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34" y="3083084"/>
            <a:ext cx="8315665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8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ing</dc:creator>
  <cp:lastModifiedBy>ing</cp:lastModifiedBy>
  <cp:revision>1</cp:revision>
  <dcterms:created xsi:type="dcterms:W3CDTF">2022-07-12T09:27:19Z</dcterms:created>
  <dcterms:modified xsi:type="dcterms:W3CDTF">2022-07-12T09:29:54Z</dcterms:modified>
</cp:coreProperties>
</file>