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151D-356E-4175-9800-E317D41D7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1B55-F542-412B-92B6-6C939CAFB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DB84-343F-4A23-8051-C0495CFF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1D27-951B-4157-BCCD-9BA5ED09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985C-7935-4C93-84F1-94E4AE1C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960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52A4-398C-4493-8CF9-0B3BC0E6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2DCE1-D954-4B34-B83E-FBC0CB6F2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37D1-B540-47E3-9F71-EFFA7F42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D069-6BDE-476E-BBE3-B1ED54A5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0314-B638-4B33-82E6-C5A437A2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231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4BB0C-70A5-46BB-B019-991CB9CA0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CEA33-8DD2-4C07-B48A-F76E0BFE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F623-0FDA-41E3-ACEE-7C140865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4480-117F-4CF9-8F22-1E9F498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359B5-37A8-4AA7-8362-A62F0FB3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4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5471-257B-48E7-8BB3-8BD98FFE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27AD-DF1D-4AEF-93E3-3C3F2BC9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7952-A02D-4F27-B700-E4A3D0E3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DA18-9985-4629-88E1-BF2E43BE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BCE9-E0CD-4E9E-AB7A-669B6C51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87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B606-E337-462B-9A6E-EF822AEE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FCF8-E86C-45D2-AF90-3C1EA3FE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E637-7860-466A-AE39-DD87A215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9AB8-F3BA-4F75-A040-0DD03095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EFA6-F2B0-4F37-AA2D-6B5AD6A3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73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A792-B0B0-48F9-AABE-63EE0198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02DC-0E52-4C69-BAB6-D6A73A2D3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76770-0127-4784-9E8C-A5A3D601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4C4E-767E-400C-8DDA-22A9557D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5010B-5A72-4CCB-B28A-A1707952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2A15-5106-4609-8A0B-CFAD3E6B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003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8974-AC47-4F11-964C-2518DFDB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CE5A-0DA2-4C61-B6EE-ADA6F28F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EC07F-D4CB-43DB-89A0-A4B79522F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19F30-5272-4C09-82CB-975E9FDFE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886A-9B68-4FB3-A4B1-163BC988E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E6CF3-DAEB-4664-B78D-E5BA08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F98CF-9C58-4EC2-BD50-B760B31A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31AE4-4038-4F6B-A7BD-9EA61899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7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5A9-7554-4EFC-921E-2A1E46C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A8B27-0AA3-4D3E-BCB4-0F27C5C5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DE9C8-9DC9-4C7F-AA94-64EE6829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E1B23-71AF-4902-A256-9D0E32D1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975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BC871-0CE8-46E6-A55A-E7AB4388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50BA5-0D69-437A-8323-0449E71E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6D2C9-83E5-4385-84E4-662E36A6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45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4E6E-66BC-4E3F-840C-000CD2E5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DA7E-2376-4B04-9F44-F89B577BD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82681-FDC7-410F-B837-23D54ED1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C68D6-B804-496D-A56A-5E627960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DDBEA-6567-4525-A55A-E5DAF98E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E17C6-6711-4426-87F0-70AFF22F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66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4667-A351-45C3-979A-CA698464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A5DDB-E334-4D7E-95C4-7BBBD51A3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8080D-681F-4CD4-BF37-517475DC4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4604D-D81A-4E23-9253-D19F34A2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7FC42-B29E-4CDD-B423-285A7914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990EC-0A1D-4C82-A4AD-46EE8B44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738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B8BDD-2086-4A01-BFAA-8FC0C682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FCC7-35E3-416D-B03B-5392B4E9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AEE4F-A821-427A-86E9-48D9C7E4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83E9-03E1-4EAF-8DC9-6B97E58C8202}" type="datetimeFigureOut">
              <a:rPr lang="en-PK" smtClean="0"/>
              <a:t>26/01/2024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E634-012F-4CE2-9D85-817EDC7D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0C58-A1B5-43E1-AC17-D6F9CC3A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7D70-E753-4750-A576-63AC0F64B7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64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-2250714" y="129057"/>
            <a:ext cx="9422295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uhaus 93" panose="04030905020B02020C02" pitchFamily="82" charset="0"/>
              </a:rPr>
              <a:t>Roll No : 23 – BS (AI) - 03</a:t>
            </a:r>
            <a:endParaRPr lang="en-PK" sz="3200" dirty="0">
              <a:latin typeface="Bauhaus 93" panose="04030905020B02020C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86371-F6DF-4608-88CC-46A861298784}"/>
              </a:ext>
            </a:extLst>
          </p:cNvPr>
          <p:cNvSpPr txBox="1"/>
          <p:nvPr/>
        </p:nvSpPr>
        <p:spPr>
          <a:xfrm>
            <a:off x="-91440" y="2367171"/>
            <a:ext cx="12283440" cy="2123658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Bauhaus 93" panose="04030905020B02020C02" pitchFamily="82" charset="0"/>
              </a:rPr>
              <a:t>EVOLUTION IN VIDEO GAME GRAPICS</a:t>
            </a:r>
            <a:endParaRPr lang="en-PK" sz="6600" dirty="0">
              <a:latin typeface="Bauhaus 93" panose="04030905020B02020C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C85EA-46AC-4C81-A4C1-BFC5594CE6D1}"/>
              </a:ext>
            </a:extLst>
          </p:cNvPr>
          <p:cNvSpPr txBox="1"/>
          <p:nvPr/>
        </p:nvSpPr>
        <p:spPr>
          <a:xfrm>
            <a:off x="-270510" y="4748421"/>
            <a:ext cx="12283440" cy="64633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"From pixelated pioneers to lifelike landscapes”</a:t>
            </a:r>
            <a:endParaRPr lang="en-PK" sz="115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1384851" y="-5927409"/>
            <a:ext cx="942229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PIONEERING AGE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ARCADE ERA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HOME CONSOLES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16-BIT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3D GRAPHICS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High Definition 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Photorealism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Ray-Tracing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Graphics and AI </a:t>
            </a:r>
            <a:endParaRPr lang="en-PK" sz="7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74450D2-E792-4D82-BF3F-DE12F6B50574}"/>
              </a:ext>
            </a:extLst>
          </p:cNvPr>
          <p:cNvSpPr/>
          <p:nvPr/>
        </p:nvSpPr>
        <p:spPr>
          <a:xfrm>
            <a:off x="0" y="0"/>
            <a:ext cx="12192000" cy="302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8CDAA0-7FBD-43E3-99B9-5D6FFA7DC82C}"/>
              </a:ext>
            </a:extLst>
          </p:cNvPr>
          <p:cNvSpPr/>
          <p:nvPr/>
        </p:nvSpPr>
        <p:spPr>
          <a:xfrm>
            <a:off x="0" y="3836502"/>
            <a:ext cx="12192000" cy="302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826B3-984B-4E27-B0A8-93EB8B3F673C}"/>
              </a:ext>
            </a:extLst>
          </p:cNvPr>
          <p:cNvSpPr txBox="1"/>
          <p:nvPr/>
        </p:nvSpPr>
        <p:spPr>
          <a:xfrm>
            <a:off x="2774301" y="3836502"/>
            <a:ext cx="6643396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uhaus 93" panose="04030905020B02020C02" pitchFamily="82" charset="0"/>
              </a:rPr>
              <a:t>Future and beyond</a:t>
            </a:r>
            <a:endParaRPr lang="en-PK" sz="4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0CD9B-5D89-4CED-BE48-24BB1093F679}"/>
              </a:ext>
            </a:extLst>
          </p:cNvPr>
          <p:cNvSpPr txBox="1"/>
          <p:nvPr/>
        </p:nvSpPr>
        <p:spPr>
          <a:xfrm>
            <a:off x="2774300" y="4544388"/>
            <a:ext cx="6643396" cy="138499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AI-based upscaling and anti-aliasing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AI-assisted realistic environments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AI-driven animation systems</a:t>
            </a:r>
          </a:p>
        </p:txBody>
      </p:sp>
    </p:spTree>
    <p:extLst>
      <p:ext uri="{BB962C8B-B14F-4D97-AF65-F5344CB8AC3E}">
        <p14:creationId xmlns:p14="http://schemas.microsoft.com/office/powerpoint/2010/main" val="180617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1384852" y="2817173"/>
            <a:ext cx="9422295" cy="8956298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PIONEERING AGE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ARCADE ERA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HOME CONSOLES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16-BIT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3D GRAPHICS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High Definition 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Photorealism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Ray-Tracing</a:t>
            </a:r>
            <a:endParaRPr lang="en-PK" sz="7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4C629C5-BA4E-4FC6-9B62-C2F47E365208}"/>
              </a:ext>
            </a:extLst>
          </p:cNvPr>
          <p:cNvSpPr/>
          <p:nvPr/>
        </p:nvSpPr>
        <p:spPr>
          <a:xfrm>
            <a:off x="0" y="0"/>
            <a:ext cx="12192000" cy="302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0E9AF4-96F8-4279-A2B6-F588CA20C2C2}"/>
              </a:ext>
            </a:extLst>
          </p:cNvPr>
          <p:cNvSpPr/>
          <p:nvPr/>
        </p:nvSpPr>
        <p:spPr>
          <a:xfrm>
            <a:off x="0" y="3836502"/>
            <a:ext cx="12192000" cy="302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86371-F6DF-4608-88CC-46A861298784}"/>
              </a:ext>
            </a:extLst>
          </p:cNvPr>
          <p:cNvSpPr txBox="1"/>
          <p:nvPr/>
        </p:nvSpPr>
        <p:spPr>
          <a:xfrm>
            <a:off x="2774301" y="3836502"/>
            <a:ext cx="6643396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uhaus 93" panose="04030905020B02020C02" pitchFamily="82" charset="0"/>
              </a:rPr>
              <a:t>1950s - 1960</a:t>
            </a:r>
            <a:endParaRPr lang="en-PK" sz="4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E683C-8E0E-4531-BC0D-ACCA86934DB7}"/>
              </a:ext>
            </a:extLst>
          </p:cNvPr>
          <p:cNvSpPr txBox="1"/>
          <p:nvPr/>
        </p:nvSpPr>
        <p:spPr>
          <a:xfrm>
            <a:off x="2774301" y="4544388"/>
            <a:ext cx="6643396" cy="138499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No dedicated game engine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Basic interactions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Graphics were limited</a:t>
            </a:r>
          </a:p>
        </p:txBody>
      </p:sp>
    </p:spTree>
    <p:extLst>
      <p:ext uri="{BB962C8B-B14F-4D97-AF65-F5344CB8AC3E}">
        <p14:creationId xmlns:p14="http://schemas.microsoft.com/office/powerpoint/2010/main" val="29274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1384852" y="1714500"/>
            <a:ext cx="942229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PIONEERING AGE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ARCADE ERA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HOME CONSOLES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16-BIT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3D GRAPHICS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High Definition 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Photorealism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Ray-Tracing</a:t>
            </a:r>
            <a:endParaRPr lang="en-PK" sz="7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177124E-FF95-4649-968E-3E77C8A13D67}"/>
              </a:ext>
            </a:extLst>
          </p:cNvPr>
          <p:cNvSpPr/>
          <p:nvPr/>
        </p:nvSpPr>
        <p:spPr>
          <a:xfrm>
            <a:off x="0" y="0"/>
            <a:ext cx="12192000" cy="302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CE94985-F318-46E5-B306-D46031E81663}"/>
              </a:ext>
            </a:extLst>
          </p:cNvPr>
          <p:cNvSpPr/>
          <p:nvPr/>
        </p:nvSpPr>
        <p:spPr>
          <a:xfrm>
            <a:off x="0" y="3836502"/>
            <a:ext cx="12192000" cy="3021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E7781-19A1-424A-B65E-FD4B7BA0D1D8}"/>
              </a:ext>
            </a:extLst>
          </p:cNvPr>
          <p:cNvSpPr txBox="1"/>
          <p:nvPr/>
        </p:nvSpPr>
        <p:spPr>
          <a:xfrm>
            <a:off x="2774301" y="3836502"/>
            <a:ext cx="6643396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uhaus 93" panose="04030905020B02020C02" pitchFamily="82" charset="0"/>
              </a:rPr>
              <a:t>1970s</a:t>
            </a:r>
            <a:endParaRPr lang="en-PK" sz="4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F688C-13A0-4701-BB7E-01D83A4A51AD}"/>
              </a:ext>
            </a:extLst>
          </p:cNvPr>
          <p:cNvSpPr txBox="1"/>
          <p:nvPr/>
        </p:nvSpPr>
        <p:spPr>
          <a:xfrm>
            <a:off x="2774301" y="4544388"/>
            <a:ext cx="6643396" cy="138499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Color graphics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Pixelated visuals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Simple but addictive</a:t>
            </a:r>
          </a:p>
        </p:txBody>
      </p:sp>
    </p:spTree>
    <p:extLst>
      <p:ext uri="{BB962C8B-B14F-4D97-AF65-F5344CB8AC3E}">
        <p14:creationId xmlns:p14="http://schemas.microsoft.com/office/powerpoint/2010/main" val="331733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1384852" y="665351"/>
            <a:ext cx="942229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PIONEERING AGE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ARCADE ERA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HOME CONSOLES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16-BIT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3D GRAPHICS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High Definition 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Photorealism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Ray-Tracing</a:t>
            </a:r>
            <a:endParaRPr lang="en-PK" sz="7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32BA48-687B-4474-BA10-26DF9FECCE44}"/>
              </a:ext>
            </a:extLst>
          </p:cNvPr>
          <p:cNvSpPr/>
          <p:nvPr/>
        </p:nvSpPr>
        <p:spPr>
          <a:xfrm>
            <a:off x="0" y="0"/>
            <a:ext cx="12192000" cy="302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54FFD7-D237-4436-AC59-6D3FC2ED94A9}"/>
              </a:ext>
            </a:extLst>
          </p:cNvPr>
          <p:cNvSpPr/>
          <p:nvPr/>
        </p:nvSpPr>
        <p:spPr>
          <a:xfrm>
            <a:off x="0" y="3836502"/>
            <a:ext cx="12192000" cy="302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A83D4-DD5A-476D-BEAF-E1BFD3E5D14E}"/>
              </a:ext>
            </a:extLst>
          </p:cNvPr>
          <p:cNvSpPr txBox="1"/>
          <p:nvPr/>
        </p:nvSpPr>
        <p:spPr>
          <a:xfrm>
            <a:off x="2774301" y="3836502"/>
            <a:ext cx="6643396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uhaus 93" panose="04030905020B02020C02" pitchFamily="82" charset="0"/>
              </a:rPr>
              <a:t>1980s</a:t>
            </a:r>
            <a:endParaRPr lang="en-PK" sz="4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C2D9C-6FB3-42AA-AF9E-97C4B74E6CB7}"/>
              </a:ext>
            </a:extLst>
          </p:cNvPr>
          <p:cNvSpPr txBox="1"/>
          <p:nvPr/>
        </p:nvSpPr>
        <p:spPr>
          <a:xfrm>
            <a:off x="2774301" y="4544388"/>
            <a:ext cx="6643396" cy="138499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8-Bit Era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Improved graphics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More interactive</a:t>
            </a:r>
          </a:p>
        </p:txBody>
      </p:sp>
    </p:spTree>
    <p:extLst>
      <p:ext uri="{BB962C8B-B14F-4D97-AF65-F5344CB8AC3E}">
        <p14:creationId xmlns:p14="http://schemas.microsoft.com/office/powerpoint/2010/main" val="193525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1384852" y="-457199"/>
            <a:ext cx="942229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PIONEERING AGE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ARCADE ERA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HOME CONSOLES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16-BIT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3D GRAPHICS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High Definition 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Photorealism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Ray-Tracing</a:t>
            </a:r>
            <a:endParaRPr lang="en-PK" sz="7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7439CB-9182-4B6A-A84C-972E4B54A7AD}"/>
              </a:ext>
            </a:extLst>
          </p:cNvPr>
          <p:cNvSpPr/>
          <p:nvPr/>
        </p:nvSpPr>
        <p:spPr>
          <a:xfrm>
            <a:off x="0" y="0"/>
            <a:ext cx="12192000" cy="302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24FF05-F2E0-4DCB-8668-DA3BC51EAAA7}"/>
              </a:ext>
            </a:extLst>
          </p:cNvPr>
          <p:cNvSpPr/>
          <p:nvPr/>
        </p:nvSpPr>
        <p:spPr>
          <a:xfrm>
            <a:off x="0" y="3836502"/>
            <a:ext cx="12192000" cy="302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C2366-38EC-4F6B-A173-FD45784B7874}"/>
              </a:ext>
            </a:extLst>
          </p:cNvPr>
          <p:cNvSpPr txBox="1"/>
          <p:nvPr/>
        </p:nvSpPr>
        <p:spPr>
          <a:xfrm>
            <a:off x="2774301" y="3836502"/>
            <a:ext cx="6643396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uhaus 93" panose="04030905020B02020C02" pitchFamily="82" charset="0"/>
              </a:rPr>
              <a:t>Early to Mid 1990s</a:t>
            </a:r>
            <a:endParaRPr lang="en-PK" sz="4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08B83-BA11-4142-BCE9-89C994B8AD9A}"/>
              </a:ext>
            </a:extLst>
          </p:cNvPr>
          <p:cNvSpPr txBox="1"/>
          <p:nvPr/>
        </p:nvSpPr>
        <p:spPr>
          <a:xfrm>
            <a:off x="2774301" y="4544388"/>
            <a:ext cx="6643396" cy="138499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Smoother animations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Enhanced visuals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Introduction to 3D graphics</a:t>
            </a:r>
          </a:p>
        </p:txBody>
      </p:sp>
    </p:spTree>
    <p:extLst>
      <p:ext uri="{BB962C8B-B14F-4D97-AF65-F5344CB8AC3E}">
        <p14:creationId xmlns:p14="http://schemas.microsoft.com/office/powerpoint/2010/main" val="314371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1384852" y="-1561585"/>
            <a:ext cx="942229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PIONEERING AGE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ARCADE ERA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HOME CONSOLES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16-BIT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3D GRAPHICS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High Definition 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Photorealism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Ray-Tracing</a:t>
            </a:r>
            <a:endParaRPr lang="en-PK" sz="7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4C72EA-2FC1-4ABF-9BCD-01D5EDF8F8C2}"/>
              </a:ext>
            </a:extLst>
          </p:cNvPr>
          <p:cNvSpPr/>
          <p:nvPr/>
        </p:nvSpPr>
        <p:spPr>
          <a:xfrm>
            <a:off x="0" y="0"/>
            <a:ext cx="12192000" cy="302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F3C9C-02B9-4A7E-A1B2-6CFD79948A2C}"/>
              </a:ext>
            </a:extLst>
          </p:cNvPr>
          <p:cNvSpPr/>
          <p:nvPr/>
        </p:nvSpPr>
        <p:spPr>
          <a:xfrm>
            <a:off x="0" y="3836502"/>
            <a:ext cx="12192000" cy="302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D00A2-84C6-4C65-9CF2-FCF0936E39BA}"/>
              </a:ext>
            </a:extLst>
          </p:cNvPr>
          <p:cNvSpPr txBox="1"/>
          <p:nvPr/>
        </p:nvSpPr>
        <p:spPr>
          <a:xfrm>
            <a:off x="2774301" y="3836502"/>
            <a:ext cx="6643396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uhaus 93" panose="04030905020B02020C02" pitchFamily="82" charset="0"/>
              </a:rPr>
              <a:t>Late 1990s</a:t>
            </a:r>
            <a:endParaRPr lang="en-PK" sz="4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6052E-2E9E-4E2B-8377-71F95955CBEE}"/>
              </a:ext>
            </a:extLst>
          </p:cNvPr>
          <p:cNvSpPr txBox="1"/>
          <p:nvPr/>
        </p:nvSpPr>
        <p:spPr>
          <a:xfrm>
            <a:off x="2774301" y="4544388"/>
            <a:ext cx="6643396" cy="138499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32/64 bit consoles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3D game environments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3D polygonal graphics</a:t>
            </a:r>
          </a:p>
        </p:txBody>
      </p:sp>
    </p:spTree>
    <p:extLst>
      <p:ext uri="{BB962C8B-B14F-4D97-AF65-F5344CB8AC3E}">
        <p14:creationId xmlns:p14="http://schemas.microsoft.com/office/powerpoint/2010/main" val="423447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1384852" y="-2743770"/>
            <a:ext cx="942229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PIONEERING AGE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ARCADE ERA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HOME CONSOLES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16-BIT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3D GRAPHICS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High Definition 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Photorealism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Ray-Tracing</a:t>
            </a:r>
            <a:endParaRPr lang="en-PK" sz="7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D51E6F-2C1F-431E-A560-DCCD35C8B13C}"/>
              </a:ext>
            </a:extLst>
          </p:cNvPr>
          <p:cNvSpPr/>
          <p:nvPr/>
        </p:nvSpPr>
        <p:spPr>
          <a:xfrm>
            <a:off x="0" y="0"/>
            <a:ext cx="12192000" cy="302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96FD05-E0B3-4A20-9B9F-EAA80B9F3D45}"/>
              </a:ext>
            </a:extLst>
          </p:cNvPr>
          <p:cNvSpPr/>
          <p:nvPr/>
        </p:nvSpPr>
        <p:spPr>
          <a:xfrm>
            <a:off x="0" y="3836502"/>
            <a:ext cx="12192000" cy="302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81E7F-55A4-4F5C-84D0-644FD995F703}"/>
              </a:ext>
            </a:extLst>
          </p:cNvPr>
          <p:cNvSpPr txBox="1"/>
          <p:nvPr/>
        </p:nvSpPr>
        <p:spPr>
          <a:xfrm>
            <a:off x="2774301" y="3836502"/>
            <a:ext cx="6643396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uhaus 93" panose="04030905020B02020C02" pitchFamily="82" charset="0"/>
              </a:rPr>
              <a:t>2000s</a:t>
            </a:r>
            <a:endParaRPr lang="en-PK" sz="4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4C94A-7B1B-4157-A9F2-1BCAD6224497}"/>
              </a:ext>
            </a:extLst>
          </p:cNvPr>
          <p:cNvSpPr txBox="1"/>
          <p:nvPr/>
        </p:nvSpPr>
        <p:spPr>
          <a:xfrm>
            <a:off x="2774301" y="4544388"/>
            <a:ext cx="6643396" cy="138499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Advanced Game Engines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Realistic 3D models 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Support for higher resolutions</a:t>
            </a:r>
          </a:p>
        </p:txBody>
      </p:sp>
    </p:spTree>
    <p:extLst>
      <p:ext uri="{BB962C8B-B14F-4D97-AF65-F5344CB8AC3E}">
        <p14:creationId xmlns:p14="http://schemas.microsoft.com/office/powerpoint/2010/main" val="5874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1384852" y="-3848021"/>
            <a:ext cx="942229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PIONEERING AGE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ARCADE ERA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HOME CONSOLES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16-BIT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3D GRAPHICS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High Definition 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Photorealism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Ray-Tracing</a:t>
            </a:r>
            <a:endParaRPr lang="en-PK" sz="7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BB8072F-A595-4807-B43E-09494343A660}"/>
              </a:ext>
            </a:extLst>
          </p:cNvPr>
          <p:cNvSpPr/>
          <p:nvPr/>
        </p:nvSpPr>
        <p:spPr>
          <a:xfrm>
            <a:off x="0" y="0"/>
            <a:ext cx="12192000" cy="302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EECC5D-4C43-4FC4-AB18-515212F5E2F9}"/>
              </a:ext>
            </a:extLst>
          </p:cNvPr>
          <p:cNvSpPr/>
          <p:nvPr/>
        </p:nvSpPr>
        <p:spPr>
          <a:xfrm>
            <a:off x="0" y="3836502"/>
            <a:ext cx="12192000" cy="302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502BC-D0D2-4F55-9B91-DBBB9C41D663}"/>
              </a:ext>
            </a:extLst>
          </p:cNvPr>
          <p:cNvSpPr txBox="1"/>
          <p:nvPr/>
        </p:nvSpPr>
        <p:spPr>
          <a:xfrm>
            <a:off x="2774301" y="3836502"/>
            <a:ext cx="6643396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uhaus 93" panose="04030905020B02020C02" pitchFamily="82" charset="0"/>
              </a:rPr>
              <a:t>2010s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40C5F-98B5-4BD1-96FE-DDACA964E740}"/>
              </a:ext>
            </a:extLst>
          </p:cNvPr>
          <p:cNvSpPr txBox="1"/>
          <p:nvPr/>
        </p:nvSpPr>
        <p:spPr>
          <a:xfrm>
            <a:off x="2774301" y="4544388"/>
            <a:ext cx="6643396" cy="138499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Advanced Hardware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Unreal Engine 4 was introduced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Support for VR (Virtual Reality)</a:t>
            </a:r>
          </a:p>
        </p:txBody>
      </p:sp>
    </p:spTree>
    <p:extLst>
      <p:ext uri="{BB962C8B-B14F-4D97-AF65-F5344CB8AC3E}">
        <p14:creationId xmlns:p14="http://schemas.microsoft.com/office/powerpoint/2010/main" val="3798590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3136-9F29-4564-9DC4-DB063F37139F}"/>
              </a:ext>
            </a:extLst>
          </p:cNvPr>
          <p:cNvSpPr txBox="1"/>
          <p:nvPr/>
        </p:nvSpPr>
        <p:spPr>
          <a:xfrm>
            <a:off x="1384852" y="-4935348"/>
            <a:ext cx="942229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PIONEERING AGE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ARCADE ERA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HOME CONSOLES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16-BIT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3D GRAPHICS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High Definition  Era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Photorealism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Bauhaus 93" panose="04030905020B02020C02" pitchFamily="82" charset="0"/>
              </a:rPr>
              <a:t>Ray-Tracing</a:t>
            </a:r>
            <a:endParaRPr lang="en-PK" sz="7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74450D2-E792-4D82-BF3F-DE12F6B50574}"/>
              </a:ext>
            </a:extLst>
          </p:cNvPr>
          <p:cNvSpPr/>
          <p:nvPr/>
        </p:nvSpPr>
        <p:spPr>
          <a:xfrm>
            <a:off x="0" y="0"/>
            <a:ext cx="12192000" cy="302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8CDAA0-7FBD-43E3-99B9-5D6FFA7DC82C}"/>
              </a:ext>
            </a:extLst>
          </p:cNvPr>
          <p:cNvSpPr/>
          <p:nvPr/>
        </p:nvSpPr>
        <p:spPr>
          <a:xfrm>
            <a:off x="0" y="3836502"/>
            <a:ext cx="12192000" cy="302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826B3-984B-4E27-B0A8-93EB8B3F673C}"/>
              </a:ext>
            </a:extLst>
          </p:cNvPr>
          <p:cNvSpPr txBox="1"/>
          <p:nvPr/>
        </p:nvSpPr>
        <p:spPr>
          <a:xfrm>
            <a:off x="2774301" y="3836502"/>
            <a:ext cx="6643396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uhaus 93" panose="04030905020B02020C02" pitchFamily="82" charset="0"/>
              </a:rPr>
              <a:t>2020s</a:t>
            </a:r>
            <a:endParaRPr lang="en-PK" sz="4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0CD9B-5D89-4CED-BE48-24BB1093F679}"/>
              </a:ext>
            </a:extLst>
          </p:cNvPr>
          <p:cNvSpPr txBox="1"/>
          <p:nvPr/>
        </p:nvSpPr>
        <p:spPr>
          <a:xfrm>
            <a:off x="2774301" y="4544388"/>
            <a:ext cx="6643396" cy="138499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Unreal Engine 5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Next-Gen Consoles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Support for 4k and 8k resolutions</a:t>
            </a:r>
          </a:p>
        </p:txBody>
      </p:sp>
    </p:spTree>
    <p:extLst>
      <p:ext uri="{BB962C8B-B14F-4D97-AF65-F5344CB8AC3E}">
        <p14:creationId xmlns:p14="http://schemas.microsoft.com/office/powerpoint/2010/main" val="106186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263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</cp:revision>
  <dcterms:created xsi:type="dcterms:W3CDTF">2023-12-15T10:59:24Z</dcterms:created>
  <dcterms:modified xsi:type="dcterms:W3CDTF">2024-01-26T09:47:48Z</dcterms:modified>
</cp:coreProperties>
</file>