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4630400" cy="8229600"/>
  <p:notesSz cx="8229600" cy="14630400"/>
  <p:embeddedFontLst>
    <p:embeddedFont>
      <p:font typeface="Bitter Medium" pitchFamily="34" charset="0"/>
      <p:bold r:id="rId15"/>
    </p:embeddedFont>
    <p:embeddedFont>
      <p:font typeface="Bitter Medium" pitchFamily="34" charset="-122"/>
      <p:bold r:id="rId16"/>
    </p:embeddedFont>
    <p:embeddedFont>
      <p:font typeface="Bitter Medium" pitchFamily="34" charset="-120"/>
      <p:bold r:id="rId17"/>
    </p:embeddedFont>
    <p:embeddedFont>
      <p:font typeface="Open Sans" pitchFamily="34" charset="0"/>
      <p:bold r:id="rId18"/>
    </p:embeddedFont>
    <p:embeddedFont>
      <p:font typeface="Open Sans" pitchFamily="34" charset="-122"/>
      <p:bold r:id="rId19"/>
    </p:embeddedFont>
    <p:embeddedFont>
      <p:font typeface="Open Sans" pitchFamily="34" charset="-120"/>
      <p:bold r:id="rId20"/>
    </p:embeddedFont>
    <p:embeddedFont>
      <p:font typeface="Calibri" panose="020F0502020204030204" charset="0"/>
      <p:regular r:id="rId21"/>
      <p:bold r:id="rId22"/>
      <p:italic r:id="rId23"/>
      <p:boldItalic r:id="rId24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481739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Crypto Wallets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530679"/>
            <a:ext cx="75564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SANKALP GHODESHWAR -02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148733"/>
            <a:ext cx="75564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MANASWI PATIL -05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4766786"/>
            <a:ext cx="75564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SAMIKSHA PAWAR -16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5384840"/>
            <a:ext cx="75564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ANAND SAHANI -28</a:t>
            </a:r>
            <a:endParaRPr lang="en-US" sz="1750" kern="0" spc="-36" dirty="0">
              <a:solidFill>
                <a:srgbClr val="2B2E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850"/>
              </a:lnSpc>
              <a:buNone/>
            </a:pPr>
            <a:endParaRPr lang="en-IN" alt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IN" altLang="en-US" sz="20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GUIDE - MRS. BHAVIKA JOSHI </a:t>
            </a:r>
            <a:endParaRPr lang="en-IN" altLang="en-US" sz="2000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5969079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What is a Crypto Wallet?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Digital Storage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3978116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crypto wallet stores your private keys. These keys allow access to your cryptocurrencies.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815715"/>
            <a:ext cx="3217307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Transaction Management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96859"/>
            <a:ext cx="3978116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Wallets facilitate sending and receiving digital assets. They verify transactions using blockchain.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81571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Not Physical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396859"/>
            <a:ext cx="3978116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Unlike traditional wallets, crypto wallets don't hold currency. They hold digital keys.</a:t>
            </a:r>
            <a:endParaRPr lang="en-US" sz="175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6985" y="7613650"/>
            <a:ext cx="1847215" cy="525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090749"/>
            <a:ext cx="9168527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The Problem with Traditional Wallets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39484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83456" y="5479852"/>
            <a:ext cx="130969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8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5394841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Centralized Control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5885259"/>
            <a:ext cx="3459242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Traditional wallets are controlled by financial institutions. This can lead to censorship.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16962" y="539484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383649" y="5479852"/>
            <a:ext cx="176927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8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954078" y="5394841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Risk of Theft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954078" y="5885259"/>
            <a:ext cx="3459242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Physical wallets can be easily stolen. Digital accounts are vulnerable to hacking.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640133" y="539484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803011" y="5479852"/>
            <a:ext cx="184428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8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0377249" y="5394841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Transaction Fees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377249" y="5885259"/>
            <a:ext cx="3459242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Traditional wallets often incur high transaction fees. This reduces the value of transactions.</a:t>
            </a:r>
            <a:endParaRPr lang="en-US" sz="175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0485" y="7613650"/>
            <a:ext cx="1859915" cy="525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86520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Blockchain Technology: The Foundation of Crypto Wallets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3444240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4238030"/>
            <a:ext cx="2291953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Decentralization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4728448"/>
            <a:ext cx="2291953" cy="18145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Blockchain is a distributed ledger system. It ensures no single point of failure or control.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304" y="3444240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912304" y="4238030"/>
            <a:ext cx="2292072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Security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912304" y="4728448"/>
            <a:ext cx="2292072" cy="18145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Cryptography secures transactions and wallet access. This protects against unauthorized access.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4538" y="3444240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44538" y="4238030"/>
            <a:ext cx="2291953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Transparency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1544538" y="4728448"/>
            <a:ext cx="2291953" cy="18145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All transactions are recorded on a public ledger. This provides transparency and auditability.</a:t>
            </a:r>
            <a:endParaRPr lang="en-US" sz="175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70485" y="7613650"/>
            <a:ext cx="1859915" cy="525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31163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Key Features of a Secure Crypto Wallet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2488883"/>
            <a:ext cx="1134070" cy="166985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715697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Private Key Encryption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3206115"/>
            <a:ext cx="608218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Protecting private keys is crucial. Encryption adds an extra layer of security.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4158734"/>
            <a:ext cx="1134070" cy="166985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4385548"/>
            <a:ext cx="3375184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Two-Factor Authentication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4875967"/>
            <a:ext cx="608218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2FA requires a second verification method. It prevents unauthorized access even with compromised passwords.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5828586"/>
            <a:ext cx="1134070" cy="166985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6055400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Multi-Sig Support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6545818"/>
            <a:ext cx="608218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Multi-signature wallets require multiple approvals. This protects against single points of failure.</a:t>
            </a:r>
            <a:endParaRPr lang="en-US" sz="175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70485" y="7613650"/>
            <a:ext cx="1859915" cy="525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11353086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Emerging Trends in Crypto Wallet Technology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743789" y="3906441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Multi-Chain Support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3785235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Wallets that support multiple blockchains. This enables users to manage diverse assets.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686425" y="4194453"/>
            <a:ext cx="109180" cy="4535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1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9937790" y="2591514"/>
            <a:ext cx="3898821" cy="7086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Decentralized Finance (DeFi) Integration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436263"/>
            <a:ext cx="3898821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Direct access to DeFi platforms within wallets. Allows for staking, lending, and borrowing.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266271" y="3243382"/>
            <a:ext cx="147399" cy="4535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2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9937790" y="5221248"/>
            <a:ext cx="3309104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Improved User Experience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5711666"/>
            <a:ext cx="3898821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User-friendly interfaces and simplified processes. This enhances accessibility for new users.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787402" y="5969556"/>
            <a:ext cx="153591" cy="4535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3</a:t>
            </a:r>
            <a:endParaRPr lang="en-US" sz="2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0485" y="7613650"/>
            <a:ext cx="1859915" cy="525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20058"/>
            <a:ext cx="130428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The Future of Crypto Wallets: Innovations and Adoption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8348" y="3291245"/>
            <a:ext cx="2152055" cy="80795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99786" y="3555563"/>
            <a:ext cx="109180" cy="4535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3518059"/>
            <a:ext cx="2969657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Widespread Integration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5187077" y="4112300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E2C8B5"/>
          </a:solidFill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81" y="4155877"/>
            <a:ext cx="4304109" cy="80795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80617" y="4333042"/>
            <a:ext cx="147399" cy="4535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2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6433304" y="4382691"/>
            <a:ext cx="2347436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Enhanced Security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6263164" y="4976932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E2C8B5"/>
          </a:solidFill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94" y="5020508"/>
            <a:ext cx="6456164" cy="80795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977521" y="5197673"/>
            <a:ext cx="153591" cy="4535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3</a:t>
            </a:r>
            <a:endParaRPr lang="en-US" sz="2200" dirty="0"/>
          </a:p>
        </p:txBody>
      </p:sp>
      <p:sp>
        <p:nvSpPr>
          <p:cNvPr id="13" name="Text 8"/>
          <p:cNvSpPr/>
          <p:nvPr/>
        </p:nvSpPr>
        <p:spPr>
          <a:xfrm>
            <a:off x="7534910" y="5247640"/>
            <a:ext cx="280225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Improved Accessibility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793790" y="6083618"/>
            <a:ext cx="1304282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Crypto wallets are evolving rapidly. Expect to see greater adoption and more advanced features. Innovations will drive broader acceptance.</a:t>
            </a:r>
            <a:endParaRPr lang="en-US" sz="175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6985" y="7613650"/>
            <a:ext cx="1847215" cy="525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50" y="1642110"/>
            <a:ext cx="5670550" cy="282702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IN" alt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                  </a:t>
            </a:r>
            <a:r>
              <a:rPr lang="en-IN" altLang="en-US" sz="440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                                    </a:t>
            </a:r>
            <a:endParaRPr lang="en-IN" altLang="en-US" sz="4400" kern="0" spc="-134" dirty="0">
              <a:solidFill>
                <a:srgbClr val="2C3F42"/>
              </a:solidFill>
              <a:latin typeface="Bitter Medium" pitchFamily="34" charset="0"/>
              <a:ea typeface="Bitter Medium" pitchFamily="34" charset="-122"/>
              <a:cs typeface="Bitter Medium" pitchFamily="34" charset="-120"/>
            </a:endParaRPr>
          </a:p>
          <a:p>
            <a:pPr marL="0" indent="0">
              <a:lnSpc>
                <a:spcPts val="5550"/>
              </a:lnSpc>
              <a:buNone/>
            </a:pPr>
            <a:endParaRPr lang="en-IN" altLang="en-US" sz="4400" kern="0" spc="-134" dirty="0">
              <a:solidFill>
                <a:srgbClr val="2C3F42"/>
              </a:solidFill>
              <a:latin typeface="Bitter Medium" pitchFamily="34" charset="0"/>
              <a:ea typeface="Bitter Medium" pitchFamily="34" charset="-122"/>
              <a:cs typeface="Bitter Medium" pitchFamily="34" charset="-120"/>
            </a:endParaRPr>
          </a:p>
          <a:p>
            <a:pPr marL="0" indent="0">
              <a:lnSpc>
                <a:spcPts val="5550"/>
              </a:lnSpc>
              <a:buNone/>
            </a:pPr>
            <a:endParaRPr lang="en-IN" altLang="en-US" sz="4400" kern="0" spc="-134" dirty="0">
              <a:solidFill>
                <a:srgbClr val="2C3F42"/>
              </a:solidFill>
              <a:latin typeface="Bitter Medium" pitchFamily="34" charset="0"/>
              <a:ea typeface="Bitter Medium" pitchFamily="34" charset="-122"/>
              <a:cs typeface="Bitter Medium" pitchFamily="34" charset="-120"/>
            </a:endParaRPr>
          </a:p>
          <a:p>
            <a:pPr marL="0" indent="0">
              <a:lnSpc>
                <a:spcPts val="5550"/>
              </a:lnSpc>
              <a:buNone/>
            </a:pPr>
            <a:r>
              <a:rPr lang="en-IN" altLang="en-US" sz="440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                                                       </a:t>
            </a:r>
            <a:r>
              <a:rPr lang="en-US" sz="540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THANK YOU !</a:t>
            </a:r>
            <a:endParaRPr lang="en-US" sz="5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44475" y="7613650"/>
            <a:ext cx="1685925" cy="5251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2352</Words>
  <Application>WPS Presentation</Application>
  <PresentationFormat>On-screen Show (16:9)</PresentationFormat>
  <Paragraphs>115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Bitter Medium</vt:lpstr>
      <vt:lpstr>Bitter Medium</vt:lpstr>
      <vt:lpstr>Bitter Medium</vt:lpstr>
      <vt:lpstr>Open Sans</vt:lpstr>
      <vt:lpstr>Open Sans</vt:lpstr>
      <vt:lpstr>Open Sans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P.Samiksha</cp:lastModifiedBy>
  <cp:revision>3</cp:revision>
  <dcterms:created xsi:type="dcterms:W3CDTF">2025-02-07T07:06:00Z</dcterms:created>
  <dcterms:modified xsi:type="dcterms:W3CDTF">2025-02-07T16:23:14Z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4A927DD2479F432CB80F718FCCE54A06_13</vt:lpwstr>
  </property>
  <property fmtid="{D5CDD505-2E9C-101B-9397-08002B2CF9AE}" pid="3" name="KSOProductBuildVer">
    <vt:lpwstr>1033-12.2.0.19805</vt:lpwstr>
  </property>
</Properties>
</file>