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6" r:id="rId10"/>
    <p:sldId id="262" r:id="rId11"/>
    <p:sldId id="263" r:id="rId12"/>
    <p:sldId id="264" r:id="rId13"/>
    <p:sldId id="265" r:id="rId14"/>
    <p:sldId id="271" r:id="rId15"/>
  </p:sldIdLst>
  <p:sldSz cx="14630400" cy="8229600"/>
  <p:notesSz cx="8229600" cy="14630400"/>
  <p:embeddedFontLst>
    <p:embeddedFont>
      <p:font typeface="MuseoModerno Medium" pitchFamily="34" charset="0"/>
      <p:regular r:id="rId19"/>
    </p:embeddedFont>
    <p:embeddedFont>
      <p:font typeface="MuseoModerno Medium" pitchFamily="34" charset="-122"/>
      <p:regular r:id="rId20"/>
    </p:embeddedFont>
    <p:embeddedFont>
      <p:font typeface="MuseoModerno Medium" pitchFamily="34" charset="-12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60640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Mini-Project Topics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309580"/>
            <a:ext cx="3660815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Bitcoin Price Prediction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6280190" y="4075033"/>
            <a:ext cx="3402330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Crypto wallet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280190" y="4840486"/>
            <a:ext cx="4248269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Human Scream Detection 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6280190" y="5605939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8" name="Picture 7" descr="Screenshot 2025-01-24 1025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70" y="7486650"/>
            <a:ext cx="2095500" cy="742950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29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3640" y="610672"/>
            <a:ext cx="7589520" cy="138779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Crypto Wallet: Research Links</a:t>
            </a:r>
            <a:endParaRPr lang="en-US" sz="4350" dirty="0"/>
          </a:p>
        </p:txBody>
      </p:sp>
      <p:sp>
        <p:nvSpPr>
          <p:cNvPr id="4" name="Text 1"/>
          <p:cNvSpPr/>
          <p:nvPr/>
        </p:nvSpPr>
        <p:spPr>
          <a:xfrm>
            <a:off x="6263640" y="2442567"/>
            <a:ext cx="3628192" cy="7328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5750" dirty="0"/>
          </a:p>
        </p:txBody>
      </p:sp>
      <p:sp>
        <p:nvSpPr>
          <p:cNvPr id="5" name="Text 2"/>
          <p:cNvSpPr/>
          <p:nvPr/>
        </p:nvSpPr>
        <p:spPr>
          <a:xfrm>
            <a:off x="6689646" y="3452932"/>
            <a:ext cx="2776180" cy="34706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Paper 1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263640" y="3933230"/>
            <a:ext cx="3628192" cy="7105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https://www.sciencedirect.com/science/article/pii/S0267364923000390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10224968" y="2442567"/>
            <a:ext cx="3628192" cy="7328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5750" dirty="0"/>
          </a:p>
        </p:txBody>
      </p:sp>
      <p:sp>
        <p:nvSpPr>
          <p:cNvPr id="8" name="Text 5"/>
          <p:cNvSpPr/>
          <p:nvPr/>
        </p:nvSpPr>
        <p:spPr>
          <a:xfrm>
            <a:off x="10650974" y="3452932"/>
            <a:ext cx="2776180" cy="34706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Paper 2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0224968" y="3933230"/>
            <a:ext cx="3628192" cy="7105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https://www.sciencedirect.com/science/article/pii/S2666281722001585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8244245" y="5421035"/>
            <a:ext cx="3628192" cy="7328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5750" dirty="0"/>
          </a:p>
        </p:txBody>
      </p:sp>
      <p:sp>
        <p:nvSpPr>
          <p:cNvPr id="11" name="Text 8"/>
          <p:cNvSpPr/>
          <p:nvPr/>
        </p:nvSpPr>
        <p:spPr>
          <a:xfrm>
            <a:off x="8670250" y="6431399"/>
            <a:ext cx="2776180" cy="34706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Paper 3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8244245" y="6911697"/>
            <a:ext cx="3628192" cy="7105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https://www.sciencedirect.com/science/article/pii/S1877050923017362</a:t>
            </a:r>
            <a:endParaRPr lang="en-US" sz="1700" dirty="0"/>
          </a:p>
        </p:txBody>
      </p:sp>
      <p:pic>
        <p:nvPicPr>
          <p:cNvPr id="13" name="Picture 12" descr="Screenshot 2025-01-24 1025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900" y="7486650"/>
            <a:ext cx="2095500" cy="742950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177040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Bitcoin Price Prediction: 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Bitcoin's price is volatile and unpredictable. Can we use machine learning to forecast its value?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Why It Matters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Accurate predictions can benefit investors, traders, and businesses operating in the cryptocurrency space.</a:t>
            </a:r>
            <a:endParaRPr lang="en-US" sz="1750" dirty="0"/>
          </a:p>
        </p:txBody>
      </p:sp>
      <p:pic>
        <p:nvPicPr>
          <p:cNvPr id="8" name="Picture 7" descr="Screenshot 2025-01-24 1025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9970" y="7486650"/>
            <a:ext cx="2095500" cy="742950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85800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Bitcoin Price Prediction: Visualization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443520"/>
            <a:ext cx="30480" cy="51002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</p:spPr>
      </p:sp>
      <p:sp>
        <p:nvSpPr>
          <p:cNvPr id="5" name="Shape 2"/>
          <p:cNvSpPr/>
          <p:nvPr/>
        </p:nvSpPr>
        <p:spPr>
          <a:xfrm>
            <a:off x="1358622" y="2938582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</p:spPr>
      </p:sp>
      <p:sp>
        <p:nvSpPr>
          <p:cNvPr id="6" name="Shape 3"/>
          <p:cNvSpPr/>
          <p:nvPr/>
        </p:nvSpPr>
        <p:spPr>
          <a:xfrm>
            <a:off x="878800" y="2698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</p:spPr>
      </p:sp>
      <p:sp>
        <p:nvSpPr>
          <p:cNvPr id="7" name="Text 4"/>
          <p:cNvSpPr/>
          <p:nvPr/>
        </p:nvSpPr>
        <p:spPr>
          <a:xfrm>
            <a:off x="1054179" y="2783681"/>
            <a:ext cx="159544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67033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Historic Data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3160752"/>
            <a:ext cx="596872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Leveraging historical Bitcoin prices and related market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472345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</p:spPr>
      </p:sp>
      <p:sp>
        <p:nvSpPr>
          <p:cNvPr id="11" name="Shape 8"/>
          <p:cNvSpPr/>
          <p:nvPr/>
        </p:nvSpPr>
        <p:spPr>
          <a:xfrm>
            <a:off x="878800" y="42324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</p:spPr>
      </p:sp>
      <p:sp>
        <p:nvSpPr>
          <p:cNvPr id="12" name="Text 9"/>
          <p:cNvSpPr/>
          <p:nvPr/>
        </p:nvSpPr>
        <p:spPr>
          <a:xfrm>
            <a:off x="1039297" y="4317444"/>
            <a:ext cx="189190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204097"/>
            <a:ext cx="357020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Machine Learning Models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694515"/>
            <a:ext cx="596872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Training models to identify patterns and predict future price movements.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36901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</p:spPr>
      </p:sp>
      <p:sp>
        <p:nvSpPr>
          <p:cNvPr id="16" name="Shape 13"/>
          <p:cNvSpPr/>
          <p:nvPr/>
        </p:nvSpPr>
        <p:spPr>
          <a:xfrm>
            <a:off x="878800" y="612909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</p:spPr>
      </p:sp>
      <p:sp>
        <p:nvSpPr>
          <p:cNvPr id="17" name="Text 14"/>
          <p:cNvSpPr/>
          <p:nvPr/>
        </p:nvSpPr>
        <p:spPr>
          <a:xfrm>
            <a:off x="1038344" y="6214110"/>
            <a:ext cx="191214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610076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Visual Comparison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591181"/>
            <a:ext cx="596872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Comparing the predicted Bitcoin prices with actual market data to evaluate model accuracy.</a:t>
            </a:r>
            <a:endParaRPr lang="en-US" sz="1750" dirty="0"/>
          </a:p>
        </p:txBody>
      </p:sp>
    </p:spTree>
  </p:cSld>
  <p:clrMapOvr>
    <a:masterClrMapping/>
  </p:clrMapOvr>
  <p:transition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71230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Bitcoin Price Prediction: Research  Paper Links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28950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3EEE3"/>
          </a:solidFill>
        </p:spPr>
      </p:sp>
      <p:sp>
        <p:nvSpPr>
          <p:cNvPr id="5" name="Text 2"/>
          <p:cNvSpPr/>
          <p:nvPr/>
        </p:nvSpPr>
        <p:spPr>
          <a:xfrm>
            <a:off x="1020604" y="32557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Paper 1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746183"/>
            <a:ext cx="3211235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https://www.sciencedirect.com/science/article/abs/pii/S1059056024000704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28950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3EEE3"/>
          </a:solidFill>
        </p:spPr>
      </p:sp>
      <p:sp>
        <p:nvSpPr>
          <p:cNvPr id="8" name="Text 5"/>
          <p:cNvSpPr/>
          <p:nvPr/>
        </p:nvSpPr>
        <p:spPr>
          <a:xfrm>
            <a:off x="4912281" y="32557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Paper 2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746183"/>
            <a:ext cx="3211235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https://www.sciencedirect.com/science/article/abs/pii/S1544612324011656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88518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F3EEE3"/>
          </a:solidFill>
        </p:spPr>
      </p:sp>
      <p:sp>
        <p:nvSpPr>
          <p:cNvPr id="11" name="Text 8"/>
          <p:cNvSpPr/>
          <p:nvPr/>
        </p:nvSpPr>
        <p:spPr>
          <a:xfrm>
            <a:off x="1020604" y="551533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Paper 3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005751"/>
            <a:ext cx="710279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https://www.sciencedirect.com/science/article/abs/pii/S0952197624010157</a:t>
            </a:r>
            <a:endParaRPr lang="en-US" sz="1750" dirty="0"/>
          </a:p>
        </p:txBody>
      </p:sp>
    </p:spTree>
  </p:cSld>
  <p:clrMapOvr>
    <a:masterClrMapping/>
  </p:clrMapOvr>
  <p:transition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259931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Human Scream Detection: 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a system that can accurately detect and differentiate human screams from other sounds.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Why It Matters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Applications in security systems, emergency response, and even virtual reality experiences.</a:t>
            </a:r>
            <a:endParaRPr lang="en-US" sz="1750" dirty="0"/>
          </a:p>
        </p:txBody>
      </p:sp>
      <p:pic>
        <p:nvPicPr>
          <p:cNvPr id="7" name="Picture 6" descr="Screenshot 2025-01-24 1025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0" y="7486650"/>
            <a:ext cx="2095500" cy="742950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889646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Human Scream Detection: Thesis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7879" y="2959179"/>
            <a:ext cx="132993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339911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Sound Signal Acquisition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385869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Recording and preprocessing audio data.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5497" y="4469249"/>
            <a:ext cx="157639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Feature Extraction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651260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Analyzing audio signals to identify characteristics specific to screams.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4663" y="6195774"/>
            <a:ext cx="159306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Classification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Training machine learning models to classify audio signals as screams or non-screams.</a:t>
            </a:r>
            <a:endParaRPr lang="en-US" sz="1750" dirty="0"/>
          </a:p>
        </p:txBody>
      </p:sp>
      <p:pic>
        <p:nvPicPr>
          <p:cNvPr id="17" name="Picture 16" descr="Screenshot 2025-01-24 1025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970" y="7486650"/>
            <a:ext cx="2095500" cy="742950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04255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Human Scream Detection: Research Links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46197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2557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Paper 1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746183"/>
            <a:ext cx="360807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https://www.sciencedirect.com/science/article/abs/pii/S0026269223003373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21" y="246197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32557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Paper 2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3746183"/>
            <a:ext cx="360818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https://www.sciencedirect.com/science/article/abs/pii/S157087052400218X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51533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630912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Paper 3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799540"/>
            <a:ext cx="360807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https://www.sciencedirect.com/science/article/pii/S1544612324000485</a:t>
            </a:r>
            <a:endParaRPr lang="en-US" sz="1750" dirty="0"/>
          </a:p>
        </p:txBody>
      </p:sp>
    </p:spTree>
  </p:cSld>
  <p:clrMapOvr>
    <a:masterClrMapping/>
  </p:clrMapOvr>
  <p:transition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41974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Crypto Wallet: 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 a secure and user-friendly interface for managing and transacting cryptocurrencies.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Why It Matters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Crypto wallets play a crucial role in the adoption and accessibility of cryptocurrency.</a:t>
            </a:r>
            <a:endParaRPr lang="en-US" sz="1750" dirty="0"/>
          </a:p>
        </p:txBody>
      </p:sp>
      <p:pic>
        <p:nvPicPr>
          <p:cNvPr id="7" name="Picture 6" descr="Screenshot 2025-01-24 1025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0" y="7486650"/>
            <a:ext cx="2095500" cy="742950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9617"/>
            <a:ext cx="9354622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Crypto Wallet: Transaction Process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12025"/>
            <a:ext cx="1630323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</p:spPr>
      </p:sp>
      <p:sp>
        <p:nvSpPr>
          <p:cNvPr id="4" name="Text 2"/>
          <p:cNvSpPr/>
          <p:nvPr/>
        </p:nvSpPr>
        <p:spPr>
          <a:xfrm>
            <a:off x="1020604" y="2338745"/>
            <a:ext cx="132993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650927" y="213883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Generate Address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650927" y="2629257"/>
            <a:ext cx="385703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a unique identifier for your wallet.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537460" y="3203734"/>
            <a:ext cx="11185803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</p:spPr>
      </p:sp>
      <p:sp>
        <p:nvSpPr>
          <p:cNvPr id="8" name="Shape 6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</p:spPr>
      </p:sp>
      <p:sp>
        <p:nvSpPr>
          <p:cNvPr id="9" name="Text 7"/>
          <p:cNvSpPr/>
          <p:nvPr/>
        </p:nvSpPr>
        <p:spPr>
          <a:xfrm>
            <a:off x="1020604" y="3759041"/>
            <a:ext cx="157639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4281249" y="355913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Receive Funds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4281249" y="4049554"/>
            <a:ext cx="378654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Receive cryptocurrency into your wallet.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</p:spPr>
      </p:sp>
      <p:sp>
        <p:nvSpPr>
          <p:cNvPr id="13" name="Shape 11"/>
          <p:cNvSpPr/>
          <p:nvPr/>
        </p:nvSpPr>
        <p:spPr>
          <a:xfrm>
            <a:off x="793790" y="4752618"/>
            <a:ext cx="4890968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</p:spPr>
      </p:sp>
      <p:sp>
        <p:nvSpPr>
          <p:cNvPr id="14" name="Text 12"/>
          <p:cNvSpPr/>
          <p:nvPr/>
        </p:nvSpPr>
        <p:spPr>
          <a:xfrm>
            <a:off x="1020604" y="5179338"/>
            <a:ext cx="159306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5911572" y="497943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Send Funds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911572" y="5469850"/>
            <a:ext cx="397442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Transfer cryptocurrency to another wallet.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5798106" y="6044327"/>
            <a:ext cx="7925157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</p:spPr>
      </p:sp>
      <p:sp>
        <p:nvSpPr>
          <p:cNvPr id="18" name="Shape 16"/>
          <p:cNvSpPr/>
          <p:nvPr/>
        </p:nvSpPr>
        <p:spPr>
          <a:xfrm>
            <a:off x="793790" y="6172914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</p:spPr>
      </p:sp>
      <p:sp>
        <p:nvSpPr>
          <p:cNvPr id="19" name="Text 17"/>
          <p:cNvSpPr/>
          <p:nvPr/>
        </p:nvSpPr>
        <p:spPr>
          <a:xfrm>
            <a:off x="1020604" y="6599634"/>
            <a:ext cx="182523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4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542014" y="6399728"/>
            <a:ext cx="341828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Transaction Confirmation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7542014" y="6890147"/>
            <a:ext cx="341828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Verify and complete the transaction.</a:t>
            </a:r>
            <a:endParaRPr lang="en-US" sz="1750" dirty="0"/>
          </a:p>
        </p:txBody>
      </p:sp>
      <p:pic>
        <p:nvPicPr>
          <p:cNvPr id="22" name="Picture 21" descr="Screenshot 2025-01-24 1025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0" y="7486650"/>
            <a:ext cx="2095500" cy="742950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2511</Words>
  <Application>WPS Presentation</Application>
  <PresentationFormat>On-screen Show (16:9)</PresentationFormat>
  <Paragraphs>152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MuseoModerno Medium</vt:lpstr>
      <vt:lpstr>MuseoModerno Medium</vt:lpstr>
      <vt:lpstr>MuseoModerno Medium</vt:lpstr>
      <vt:lpstr>Source Sans Pro</vt:lpstr>
      <vt:lpstr>Source Sans Pro</vt:lpstr>
      <vt:lpstr>Source Sans Pro</vt:lpstr>
      <vt:lpstr>Calibri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P.Samiksha</cp:lastModifiedBy>
  <cp:revision>4</cp:revision>
  <dcterms:created xsi:type="dcterms:W3CDTF">2025-01-24T04:41:00Z</dcterms:created>
  <dcterms:modified xsi:type="dcterms:W3CDTF">2025-02-01T15:32:09Z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F326962F91D64D9B981A0A4C2DA2ED29_13</vt:lpwstr>
  </property>
  <property fmtid="{D5CDD505-2E9C-101B-9397-08002B2CF9AE}" pid="3" name="KSOProductBuildVer">
    <vt:lpwstr>1033-12.2.0.19805</vt:lpwstr>
  </property>
</Properties>
</file>