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CC98-9E28-E08B-C5E4-D0A29A88BA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cap="none" dirty="0"/>
              <a:t>Textile data analysis</a:t>
            </a:r>
            <a:endParaRPr lang="en-IN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4929C-D818-39AC-965D-ACA1C27A1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report by Samiksha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31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48EF-454B-4BAB-366C-042222CE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1026431"/>
          </a:xfrm>
        </p:spPr>
        <p:txBody>
          <a:bodyPr/>
          <a:lstStyle/>
          <a:p>
            <a:r>
              <a:rPr lang="en-US" dirty="0"/>
              <a:t>Step 9: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17E8-231C-F06E-255E-0CA2825E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133600"/>
            <a:ext cx="9733512" cy="3215368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9. 📉 Group-Based Aggregation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df.groupby</a:t>
            </a:r>
            <a:r>
              <a:rPr lang="en-IN" dirty="0">
                <a:effectLst/>
              </a:rPr>
              <a:t>('</a:t>
            </a:r>
            <a:r>
              <a:rPr lang="en-IN" dirty="0" err="1">
                <a:effectLst/>
              </a:rPr>
              <a:t>means_of_exchange</a:t>
            </a:r>
            <a:r>
              <a:rPr lang="en-IN" dirty="0">
                <a:effectLst/>
              </a:rPr>
              <a:t>')['</a:t>
            </a:r>
            <a:r>
              <a:rPr lang="en-IN" dirty="0" err="1">
                <a:effectLst/>
              </a:rPr>
              <a:t>ps_value_stuivers</a:t>
            </a:r>
            <a:r>
              <a:rPr lang="en-IN" dirty="0">
                <a:effectLst/>
              </a:rPr>
              <a:t>'].mean()</a:t>
            </a:r>
          </a:p>
          <a:p>
            <a:r>
              <a:rPr lang="en-IN" dirty="0">
                <a:effectLst/>
              </a:rPr>
              <a:t>Calculates the average value (</a:t>
            </a:r>
            <a:r>
              <a:rPr lang="en-IN" dirty="0" err="1">
                <a:effectLst/>
              </a:rPr>
              <a:t>ps_value_stuivers</a:t>
            </a:r>
            <a:r>
              <a:rPr lang="en-IN" dirty="0">
                <a:effectLst/>
              </a:rPr>
              <a:t>) grouped by the method of exchange.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000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7F9A-CC80-36C2-61A5-E6C071E7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986" y="-997403"/>
            <a:ext cx="9733512" cy="2852737"/>
          </a:xfrm>
        </p:spPr>
        <p:txBody>
          <a:bodyPr/>
          <a:lstStyle/>
          <a:p>
            <a:r>
              <a:rPr lang="en-US" dirty="0"/>
              <a:t>Step 10: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0EC9-C467-619B-761B-1CAD19DC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656114"/>
            <a:ext cx="9733512" cy="2446111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</a:rPr>
              <a:t>10. 🏭 Company Count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</a:t>
            </a:r>
            <a:r>
              <a:rPr lang="en-IN" dirty="0">
                <a:effectLst/>
              </a:rPr>
              <a:t>['company'].</a:t>
            </a:r>
            <a:r>
              <a:rPr lang="en-IN" dirty="0" err="1">
                <a:effectLst/>
              </a:rPr>
              <a:t>nunique</a:t>
            </a:r>
            <a:r>
              <a:rPr lang="en-IN" dirty="0">
                <a:effectLst/>
              </a:rPr>
              <a:t>()</a:t>
            </a:r>
          </a:p>
          <a:p>
            <a:r>
              <a:rPr lang="en-IN" dirty="0">
                <a:effectLst/>
              </a:rPr>
              <a:t>Finds how many unique companies exist in the dataset.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98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86EA-7217-2639-B467-B57A576A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44" y="-924831"/>
            <a:ext cx="9733512" cy="2852737"/>
          </a:xfrm>
        </p:spPr>
        <p:txBody>
          <a:bodyPr/>
          <a:lstStyle/>
          <a:p>
            <a:r>
              <a:rPr lang="en-IN" dirty="0">
                <a:effectLst/>
              </a:rPr>
              <a:t>✅ Summary &amp; Insights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FC148-B40F-6B4E-4D27-028AE145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1927906"/>
            <a:ext cx="9733512" cy="317431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IN" dirty="0">
                <a:effectLst/>
              </a:rPr>
              <a:t>Dataset contains trade or textile data with both categorical and numerical fields.</a:t>
            </a:r>
          </a:p>
          <a:p>
            <a:pPr lvl="0"/>
            <a:r>
              <a:rPr lang="en-IN" dirty="0">
                <a:effectLst/>
              </a:rPr>
              <a:t>Duplicates removed.</a:t>
            </a:r>
          </a:p>
          <a:p>
            <a:pPr lvl="0"/>
            <a:r>
              <a:rPr lang="en-IN" dirty="0">
                <a:effectLst/>
              </a:rPr>
              <a:t>missing values assessed.</a:t>
            </a:r>
          </a:p>
          <a:p>
            <a:pPr lvl="0"/>
            <a:r>
              <a:rPr lang="en-IN" dirty="0">
                <a:effectLst/>
              </a:rPr>
              <a:t>Numerical distributions plotted.</a:t>
            </a:r>
          </a:p>
          <a:p>
            <a:pPr lvl="0"/>
            <a:r>
              <a:rPr lang="en-IN" dirty="0">
                <a:effectLst/>
              </a:rPr>
              <a:t>Aggregation gives average values based on exchange method.</a:t>
            </a:r>
          </a:p>
          <a:p>
            <a:pPr lvl="0"/>
            <a:r>
              <a:rPr lang="en-IN" dirty="0">
                <a:effectLst/>
              </a:rPr>
              <a:t>Unique company count extracted.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63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689EC4-3753-0D6A-81D6-6230D51DC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51314"/>
            <a:ext cx="10353761" cy="1326321"/>
          </a:xfrm>
        </p:spPr>
        <p:txBody>
          <a:bodyPr/>
          <a:lstStyle/>
          <a:p>
            <a:r>
              <a:rPr lang="en-US" cap="none" dirty="0"/>
              <a:t>Thank you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41811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CA7A-0257-CC56-762B-22295CDB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10EF-2739-EE59-B09B-F4EFABD3D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1. 📥 Importing Required Library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import pandas as pd</a:t>
            </a:r>
          </a:p>
          <a:p>
            <a:r>
              <a:rPr lang="en-IN" dirty="0">
                <a:effectLst/>
              </a:rPr>
              <a:t>The script starts by importing pandas, which is essential for handling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973D-DD71-F991-809B-E05200DB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9130-6D0A-CFD2-1A58-24809E809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2. 📂 Reading the Dataset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</a:t>
            </a:r>
            <a:r>
              <a:rPr lang="en-IN" dirty="0">
                <a:effectLst/>
              </a:rPr>
              <a:t> = </a:t>
            </a:r>
            <a:r>
              <a:rPr lang="en-IN" dirty="0" err="1">
                <a:effectLst/>
              </a:rPr>
              <a:t>pd.read_csv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r"C</a:t>
            </a:r>
            <a:r>
              <a:rPr lang="en-IN" dirty="0">
                <a:effectLst/>
              </a:rPr>
              <a:t>:\\Users\\Samiksha\\Downloads\\WICVOCDataAll_030223.csv\\WICVOCDataAll_030223.csv")</a:t>
            </a:r>
          </a:p>
          <a:p>
            <a:pPr lvl="0"/>
            <a:r>
              <a:rPr lang="en-IN" dirty="0">
                <a:effectLst/>
              </a:rPr>
              <a:t>A CSV file containing textile data is loaded.</a:t>
            </a:r>
          </a:p>
          <a:p>
            <a:pPr lvl="0"/>
            <a:r>
              <a:rPr lang="en-IN" dirty="0">
                <a:effectLst/>
              </a:rPr>
              <a:t>Make sure the path exists on your machine if rerunning this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68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247D-E80C-29F1-6092-B99C3966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096D-C56C-EC32-B6D8-2075DFFCA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>
                <a:effectLst/>
              </a:rPr>
              <a:t>3. 🔍 Initial Exploration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df.head</a:t>
            </a:r>
            <a:r>
              <a:rPr lang="en-IN" dirty="0">
                <a:effectLst/>
              </a:rPr>
              <a:t>()</a:t>
            </a:r>
          </a:p>
          <a:p>
            <a:r>
              <a:rPr lang="en-IN" dirty="0">
                <a:effectLst/>
              </a:rPr>
              <a:t>df.info()</a:t>
            </a:r>
          </a:p>
          <a:p>
            <a:r>
              <a:rPr lang="en-IN" dirty="0" err="1">
                <a:effectLst/>
              </a:rPr>
              <a:t>df.describe</a:t>
            </a:r>
            <a:r>
              <a:rPr lang="en-IN" dirty="0">
                <a:effectLst/>
              </a:rPr>
              <a:t>()</a:t>
            </a:r>
          </a:p>
          <a:p>
            <a:r>
              <a:rPr lang="en-IN" dirty="0" err="1">
                <a:effectLst/>
              </a:rPr>
              <a:t>df.columns</a:t>
            </a:r>
            <a:endParaRPr lang="en-IN" dirty="0">
              <a:effectLst/>
            </a:endParaRPr>
          </a:p>
          <a:p>
            <a:pPr lvl="0"/>
            <a:r>
              <a:rPr lang="en-IN" dirty="0">
                <a:effectLst/>
              </a:rPr>
              <a:t>head(): Shows the first few rows of the dataset.</a:t>
            </a:r>
          </a:p>
          <a:p>
            <a:pPr lvl="0"/>
            <a:r>
              <a:rPr lang="en-IN" dirty="0">
                <a:effectLst/>
              </a:rPr>
              <a:t>info(): Displays data types, number of non-null entries.</a:t>
            </a:r>
          </a:p>
          <a:p>
            <a:pPr lvl="0"/>
            <a:r>
              <a:rPr lang="en-IN" dirty="0">
                <a:effectLst/>
              </a:rPr>
              <a:t>describe(): Statistical summary for numeric columns.</a:t>
            </a:r>
          </a:p>
          <a:p>
            <a:r>
              <a:rPr lang="en-IN" dirty="0">
                <a:effectLst/>
              </a:rPr>
              <a:t>columns: Lists all column names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65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85F-9589-3828-A990-E5EF6497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3B97-3060-5C13-B962-2870DFD63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 📉 Missing Value Analysis</a:t>
            </a:r>
            <a:endParaRPr lang="en-IN" dirty="0">
              <a:effectLst/>
            </a:endParaRPr>
          </a:p>
          <a:p>
            <a:r>
              <a:rPr lang="en-IN" dirty="0" err="1">
                <a:effectLst/>
              </a:rPr>
              <a:t>df.isnull</a:t>
            </a:r>
            <a:r>
              <a:rPr lang="en-IN" dirty="0">
                <a:effectLst/>
              </a:rPr>
              <a:t>().sum()</a:t>
            </a:r>
          </a:p>
          <a:p>
            <a:r>
              <a:rPr lang="en-IN" dirty="0">
                <a:effectLst/>
              </a:rPr>
              <a:t>This checks for the number of missing values in each column. Done twice for cross-verification.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9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EBEE-55BC-A0FC-6909-04065E34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3ADF-FF50-5735-40D3-5060F917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5. 🧾 Exploring Categorical Variables</a:t>
            </a:r>
          </a:p>
          <a:p>
            <a:r>
              <a:rPr lang="en-IN" b="1" dirty="0">
                <a:effectLst/>
              </a:rPr>
              <a:t>It used for represent categorical data</a:t>
            </a:r>
          </a:p>
          <a:p>
            <a:r>
              <a:rPr lang="en-IN" b="1" dirty="0">
                <a:effectLst/>
              </a:rPr>
              <a:t>The given data presented in histogram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for col in </a:t>
            </a:r>
            <a:r>
              <a:rPr lang="en-IN" dirty="0" err="1">
                <a:effectLst/>
              </a:rPr>
              <a:t>df.select_dtypes</a:t>
            </a:r>
            <a:r>
              <a:rPr lang="en-IN" dirty="0">
                <a:effectLst/>
              </a:rPr>
              <a:t>(include='object').columns:</a:t>
            </a:r>
          </a:p>
          <a:p>
            <a:r>
              <a:rPr lang="en-IN" dirty="0">
                <a:effectLst/>
              </a:rPr>
              <a:t>    print(f"{col}: {</a:t>
            </a:r>
            <a:r>
              <a:rPr lang="en-IN" dirty="0" err="1">
                <a:effectLst/>
              </a:rPr>
              <a:t>df</a:t>
            </a:r>
            <a:r>
              <a:rPr lang="en-IN" dirty="0">
                <a:effectLst/>
              </a:rPr>
              <a:t>[col].</a:t>
            </a:r>
            <a:r>
              <a:rPr lang="en-IN" dirty="0" err="1">
                <a:effectLst/>
              </a:rPr>
              <a:t>nunique</a:t>
            </a:r>
            <a:r>
              <a:rPr lang="en-IN" dirty="0">
                <a:effectLst/>
              </a:rPr>
              <a:t>()} unique values")</a:t>
            </a:r>
          </a:p>
          <a:p>
            <a:r>
              <a:rPr lang="en-IN" dirty="0">
                <a:effectLst/>
              </a:rPr>
              <a:t>Prints the count of unique values in each categorical column.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0BFB0-C247-01EC-1153-8BCA4567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28" y="2025445"/>
            <a:ext cx="3476301" cy="322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3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9D50-6603-78D7-1E9B-49E828F64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353675" cy="1325563"/>
          </a:xfrm>
        </p:spPr>
        <p:txBody>
          <a:bodyPr/>
          <a:lstStyle/>
          <a:p>
            <a:r>
              <a:rPr lang="en-US" dirty="0"/>
              <a:t>Step 6: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E4B42F-73A1-EB2E-151E-7D5ADA882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2E1E84-E7C6-22A2-ECDF-51667E29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722" y="2096064"/>
            <a:ext cx="964790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🧹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Cleaning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Duplicates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df.drop_duplicates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 repeated rows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Data (Suggested)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df.fillna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(method='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ffill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inplace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line is commented out, suggesting forward-filling could be used to handle null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7249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A7ACAB-D971-1BEF-E610-9449CF06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1244145"/>
          </a:xfrm>
        </p:spPr>
        <p:txBody>
          <a:bodyPr/>
          <a:lstStyle/>
          <a:p>
            <a:r>
              <a:rPr lang="en-US" dirty="0"/>
              <a:t>Step 7: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C1CAD33-2224-650E-B7F0-21674761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39" y="1685928"/>
            <a:ext cx="8547510" cy="3595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📊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Visualizing Numerical Data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df.hist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figsize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=(15, 10), bins=20)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plt.tight_layout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plt.show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 histograms for all numerical columns to understand their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line graph </a:t>
            </a:r>
            <a:r>
              <a:rPr lang="en-US" alt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representataion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data</a:t>
            </a: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32809-1468-575B-DF45-5F224AD0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29" y="2109446"/>
            <a:ext cx="4257367" cy="29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6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865E-8877-B59A-38F5-6E71A836C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7"/>
            <a:ext cx="9733512" cy="1500188"/>
          </a:xfrm>
        </p:spPr>
        <p:txBody>
          <a:bodyPr/>
          <a:lstStyle/>
          <a:p>
            <a:r>
              <a:rPr lang="en-US" dirty="0"/>
              <a:t>Step 8: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2B1E8-EA0C-E095-AE73-125D25449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2743200"/>
            <a:ext cx="5712330" cy="2359025"/>
          </a:xfrm>
        </p:spPr>
        <p:txBody>
          <a:bodyPr>
            <a:normAutofit fontScale="92500"/>
          </a:bodyPr>
          <a:lstStyle/>
          <a:p>
            <a:r>
              <a:rPr lang="en-IN" b="1" dirty="0">
                <a:effectLst/>
              </a:rPr>
              <a:t>8. 📈 Categorical Visualization (Suggested)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# </a:t>
            </a:r>
            <a:r>
              <a:rPr lang="en-IN" dirty="0" err="1">
                <a:effectLst/>
              </a:rPr>
              <a:t>sns.countplot</a:t>
            </a:r>
            <a:r>
              <a:rPr lang="en-IN" dirty="0">
                <a:effectLst/>
              </a:rPr>
              <a:t>(data=</a:t>
            </a:r>
            <a:r>
              <a:rPr lang="en-IN" dirty="0" err="1">
                <a:effectLst/>
              </a:rPr>
              <a:t>df</a:t>
            </a:r>
            <a:r>
              <a:rPr lang="en-IN" dirty="0">
                <a:effectLst/>
              </a:rPr>
              <a:t>, x='</a:t>
            </a:r>
            <a:r>
              <a:rPr lang="en-IN" dirty="0" err="1">
                <a:effectLst/>
              </a:rPr>
              <a:t>CategoryCol</a:t>
            </a:r>
            <a:r>
              <a:rPr lang="en-IN" dirty="0">
                <a:effectLst/>
              </a:rPr>
              <a:t>')</a:t>
            </a:r>
          </a:p>
          <a:p>
            <a:r>
              <a:rPr lang="en-IN" dirty="0">
                <a:effectLst/>
              </a:rPr>
              <a:t>This is a suggested count plot using Seaborn, currently commented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C2984-4C2B-BE37-ADE6-95BC90EDE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74" y="2339897"/>
            <a:ext cx="4916766" cy="347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1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147</TotalTime>
  <Words>505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Calibri</vt:lpstr>
      <vt:lpstr>Rockwell</vt:lpstr>
      <vt:lpstr>Damask</vt:lpstr>
      <vt:lpstr>Textile data analysis</vt:lpstr>
      <vt:lpstr>Step 1:</vt:lpstr>
      <vt:lpstr>Step 2:</vt:lpstr>
      <vt:lpstr>Step 3:</vt:lpstr>
      <vt:lpstr>Step 4:</vt:lpstr>
      <vt:lpstr>Step 5:</vt:lpstr>
      <vt:lpstr>Step 6:</vt:lpstr>
      <vt:lpstr>Step 7:</vt:lpstr>
      <vt:lpstr>Step 8:</vt:lpstr>
      <vt:lpstr>Step 9:</vt:lpstr>
      <vt:lpstr>Step 10:</vt:lpstr>
      <vt:lpstr>✅ Summary &amp; Insights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 More</dc:creator>
  <cp:lastModifiedBy>Samiksha More</cp:lastModifiedBy>
  <cp:revision>3</cp:revision>
  <dcterms:created xsi:type="dcterms:W3CDTF">2025-06-28T16:31:51Z</dcterms:created>
  <dcterms:modified xsi:type="dcterms:W3CDTF">2025-06-30T06:01:22Z</dcterms:modified>
</cp:coreProperties>
</file>