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5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33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76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9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32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8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7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5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3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8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9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4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0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7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769BB-FA67-4949-AED5-02E0349A12F3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5D1BE5-0B4A-4BB1-B501-FC70BD441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7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083" y="2567707"/>
            <a:ext cx="7766936" cy="1782619"/>
          </a:xfrm>
        </p:spPr>
        <p:txBody>
          <a:bodyPr>
            <a:normAutofit/>
          </a:bodyPr>
          <a:lstStyle/>
          <a:p>
            <a:pPr algn="ctr"/>
            <a:endParaRPr lang="en-IN" sz="28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914" y="4711926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Submitted To:                                                               Submitted by:</a:t>
            </a:r>
          </a:p>
          <a:p>
            <a:pPr algn="l"/>
            <a:r>
              <a:rPr lang="en-IN" dirty="0" smtClean="0">
                <a:solidFill>
                  <a:srgbClr val="C00000"/>
                </a:solidFill>
              </a:rPr>
              <a:t>Mrs. </a:t>
            </a:r>
            <a:r>
              <a:rPr lang="en-IN" dirty="0" err="1" smtClean="0">
                <a:solidFill>
                  <a:srgbClr val="C00000"/>
                </a:solidFill>
              </a:rPr>
              <a:t>Priya</a:t>
            </a:r>
            <a:r>
              <a:rPr lang="en-IN" dirty="0" smtClean="0">
                <a:solidFill>
                  <a:srgbClr val="C00000"/>
                </a:solidFill>
              </a:rPr>
              <a:t> Agarwal                                                        Shubham Singh</a:t>
            </a:r>
          </a:p>
          <a:p>
            <a:pPr algn="l"/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                                                                                     (181500698)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48" y="157017"/>
            <a:ext cx="6428509" cy="251229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56509" y="2790071"/>
            <a:ext cx="7453746" cy="1430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b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Music Player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Semester: V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It was a wonderful experience to learn new technology and implement it in a form of a project.</a:t>
            </a:r>
          </a:p>
          <a:p>
            <a:pPr marL="0" indent="0">
              <a:buNone/>
            </a:pPr>
            <a:r>
              <a:rPr lang="en-IN" sz="2400" dirty="0" smtClean="0"/>
              <a:t>This music player has all the basic feature a user wants.</a:t>
            </a:r>
          </a:p>
          <a:p>
            <a:pPr marL="0" indent="0">
              <a:buNone/>
            </a:pPr>
            <a:r>
              <a:rPr lang="en-IN" sz="2400" dirty="0" smtClean="0"/>
              <a:t>In future more features would  be added to make it more interesting to use.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3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846" y="0"/>
            <a:ext cx="12644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8364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rgbClr val="FF0000"/>
                </a:solidFill>
              </a:rPr>
              <a:t>INDEX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08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246909" y="1828080"/>
            <a:ext cx="7222837" cy="3435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Tools and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Screenshots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Enhancement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3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Music is important part of our life. We know that the music files are digital files. </a:t>
            </a:r>
            <a:endParaRPr lang="en-IN" dirty="0" smtClean="0"/>
          </a:p>
          <a:p>
            <a:r>
              <a:rPr lang="en-IN" dirty="0"/>
              <a:t>Therefore, there is a need of a tool to run the digital files or in other words, play the </a:t>
            </a:r>
            <a:r>
              <a:rPr lang="en-IN" dirty="0" smtClean="0"/>
              <a:t>files.</a:t>
            </a:r>
          </a:p>
          <a:p>
            <a:r>
              <a:rPr lang="en-IN" dirty="0"/>
              <a:t>Thus, we need Music players. It is a device using to play MP3s and other digital audio files.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818"/>
          </a:xfrm>
        </p:spPr>
        <p:txBody>
          <a:bodyPr/>
          <a:lstStyle/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880" y="265011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49685" y="609600"/>
            <a:ext cx="8451966" cy="969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5880" y="2336800"/>
            <a:ext cx="8370378" cy="3500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The main aim of this project is to design a cross-platform music player using Python and Tkinter.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hat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will help users play, pause and stop a track as per their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needs.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The application will also help users to increase the volume of their device </a:t>
            </a:r>
            <a:endParaRPr lang="en-IN" sz="2000" dirty="0" smtClean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cs typeface="Times New Roman" panose="02020603050405020304" pitchFamily="18" charset="0"/>
              </a:rPr>
              <a:t>Hardware Requirements: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cs typeface="Times New Roman" panose="02020603050405020304" pitchFamily="18" charset="0"/>
              </a:rPr>
              <a:t>120 GB HDD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cs typeface="Times New Roman" panose="02020603050405020304" pitchFamily="18" charset="0"/>
              </a:rPr>
              <a:t>Minimum 4 GB 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cs typeface="Times New Roman" panose="02020603050405020304" pitchFamily="18" charset="0"/>
              </a:rPr>
              <a:t>Laptop/Desktop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>
                <a:cs typeface="Times New Roman" panose="02020603050405020304" pitchFamily="18" charset="0"/>
              </a:rPr>
              <a:t>i5 processor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277156"/>
          </a:xfrm>
        </p:spPr>
        <p:txBody>
          <a:bodyPr>
            <a:noAutofit/>
          </a:bodyPr>
          <a:lstStyle/>
          <a:p>
            <a:r>
              <a:rPr lang="en-IN" dirty="0">
                <a:cs typeface="Times New Roman" panose="02020603050405020304" pitchFamily="18" charset="0"/>
              </a:rPr>
              <a:t>Software Requirements:</a:t>
            </a:r>
          </a:p>
          <a:p>
            <a:pPr lvl="1"/>
            <a:r>
              <a:rPr lang="en-IN" sz="1800" dirty="0" err="1">
                <a:cs typeface="Times New Roman" panose="02020603050405020304" pitchFamily="18" charset="0"/>
              </a:rPr>
              <a:t>Pycharm</a:t>
            </a:r>
            <a:endParaRPr lang="en-IN" sz="1800" dirty="0"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cs typeface="Times New Roman" panose="02020603050405020304" pitchFamily="18" charset="0"/>
              </a:rPr>
              <a:t>Operating System(Windows, </a:t>
            </a:r>
            <a:r>
              <a:rPr lang="en-IN" sz="1800" dirty="0" smtClean="0">
                <a:cs typeface="Times New Roman" panose="02020603050405020304" pitchFamily="18" charset="0"/>
              </a:rPr>
              <a:t>Linux)</a:t>
            </a:r>
          </a:p>
          <a:p>
            <a:pPr lvl="1"/>
            <a:r>
              <a:rPr lang="en-IN" sz="1800" dirty="0" smtClean="0">
                <a:cs typeface="Times New Roman" panose="02020603050405020304" pitchFamily="18" charset="0"/>
              </a:rPr>
              <a:t> </a:t>
            </a:r>
            <a:r>
              <a:rPr lang="en-IN" sz="1800" dirty="0">
                <a:cs typeface="Times New Roman" panose="02020603050405020304" pitchFamily="18" charset="0"/>
              </a:rPr>
              <a:t>Python 3.8</a:t>
            </a:r>
          </a:p>
          <a:p>
            <a:pPr lvl="4" fontAlgn="base"/>
            <a:r>
              <a:rPr lang="en-IN" sz="1800" dirty="0" smtClean="0">
                <a:cs typeface="Times New Roman" panose="02020603050405020304" pitchFamily="18" charset="0"/>
              </a:rPr>
              <a:t>Tkinter </a:t>
            </a:r>
            <a:r>
              <a:rPr lang="en-IN" sz="1800" dirty="0">
                <a:cs typeface="Times New Roman" panose="02020603050405020304" pitchFamily="18" charset="0"/>
              </a:rPr>
              <a:t>(Python GUI library)</a:t>
            </a:r>
          </a:p>
          <a:p>
            <a:pPr lvl="4" fontAlgn="base"/>
            <a:r>
              <a:rPr lang="en-IN" sz="1800" dirty="0">
                <a:cs typeface="Times New Roman" panose="02020603050405020304" pitchFamily="18" charset="0"/>
              </a:rPr>
              <a:t>Pygame (Python Library)</a:t>
            </a:r>
          </a:p>
          <a:p>
            <a:pPr lvl="4" fontAlgn="base"/>
            <a:r>
              <a:rPr lang="en-IN" sz="1800" dirty="0">
                <a:cs typeface="Times New Roman" panose="02020603050405020304" pitchFamily="18" charset="0"/>
              </a:rPr>
              <a:t>OS </a:t>
            </a:r>
            <a:r>
              <a:rPr lang="en-IN" sz="1800" dirty="0" smtClean="0">
                <a:cs typeface="Times New Roman" panose="02020603050405020304" pitchFamily="18" charset="0"/>
              </a:rPr>
              <a:t>module</a:t>
            </a:r>
          </a:p>
          <a:p>
            <a:pPr lvl="4" fontAlgn="base"/>
            <a:r>
              <a:rPr lang="en-IN" sz="1800" dirty="0" smtClean="0">
                <a:cs typeface="Times New Roman" panose="02020603050405020304" pitchFamily="18" charset="0"/>
              </a:rPr>
              <a:t>Pickle </a:t>
            </a:r>
            <a:r>
              <a:rPr lang="en-IN" sz="1800" dirty="0">
                <a:cs typeface="Times New Roman" panose="02020603050405020304" pitchFamily="18" charset="0"/>
              </a:rPr>
              <a:t>module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85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cs typeface="Times New Roman" panose="02020603050405020304" pitchFamily="18" charset="0"/>
              </a:rPr>
              <a:t>User will be </a:t>
            </a:r>
            <a:r>
              <a:rPr lang="en-IN" dirty="0">
                <a:cs typeface="Times New Roman" panose="02020603050405020304" pitchFamily="18" charset="0"/>
              </a:rPr>
              <a:t>able to play and listen to songs, MP3 </a:t>
            </a:r>
            <a:r>
              <a:rPr lang="en-IN" dirty="0" smtClean="0">
                <a:cs typeface="Times New Roman" panose="02020603050405020304" pitchFamily="18" charset="0"/>
              </a:rPr>
              <a:t>files.</a:t>
            </a:r>
          </a:p>
          <a:p>
            <a:r>
              <a:rPr lang="en-IN" dirty="0">
                <a:cs typeface="Times New Roman" panose="02020603050405020304" pitchFamily="18" charset="0"/>
              </a:rPr>
              <a:t>The </a:t>
            </a:r>
            <a:r>
              <a:rPr lang="en-IN" dirty="0" smtClean="0">
                <a:cs typeface="Times New Roman" panose="02020603050405020304" pitchFamily="18" charset="0"/>
              </a:rPr>
              <a:t>player has </a:t>
            </a:r>
            <a:r>
              <a:rPr lang="en-IN" dirty="0">
                <a:cs typeface="Times New Roman" panose="02020603050405020304" pitchFamily="18" charset="0"/>
              </a:rPr>
              <a:t>a simple and easy to use GUI with options for various functions, display screen to display the entire </a:t>
            </a:r>
            <a:r>
              <a:rPr lang="en-IN" dirty="0" smtClean="0">
                <a:cs typeface="Times New Roman" panose="02020603050405020304" pitchFamily="18" charset="0"/>
              </a:rPr>
              <a:t>playlist.</a:t>
            </a:r>
          </a:p>
          <a:p>
            <a:r>
              <a:rPr lang="en-IN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player allows </a:t>
            </a:r>
            <a:r>
              <a:rPr lang="en-IN" spc="-5" dirty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user to browse through the contents of the computer drive to choose song/s to be played or </a:t>
            </a:r>
            <a:r>
              <a:rPr lang="en-IN" spc="-5" dirty="0" smtClean="0">
                <a:solidFill>
                  <a:srgbClr val="29292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queued.</a:t>
            </a:r>
          </a:p>
          <a:p>
            <a:pPr lvl="0"/>
            <a:r>
              <a:rPr lang="en-IN" dirty="0"/>
              <a:t>It </a:t>
            </a:r>
            <a:r>
              <a:rPr lang="en-IN" dirty="0" smtClean="0"/>
              <a:t>allows </a:t>
            </a:r>
            <a:r>
              <a:rPr lang="en-IN" dirty="0"/>
              <a:t>the user with option to pause or resume the song.</a:t>
            </a:r>
          </a:p>
          <a:p>
            <a:pPr lvl="0"/>
            <a:r>
              <a:rPr lang="en-IN" dirty="0" smtClean="0"/>
              <a:t>Also the </a:t>
            </a:r>
            <a:r>
              <a:rPr lang="en-IN" dirty="0"/>
              <a:t>user </a:t>
            </a:r>
            <a:r>
              <a:rPr lang="en-IN" dirty="0" smtClean="0"/>
              <a:t>is </a:t>
            </a:r>
            <a:r>
              <a:rPr lang="en-IN" dirty="0"/>
              <a:t>able to play the previous or the next song in the playlist.</a:t>
            </a:r>
          </a:p>
          <a:p>
            <a:endParaRPr lang="en-IN" dirty="0"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7382" y="609600"/>
            <a:ext cx="8275782" cy="1136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741989" y="678873"/>
            <a:ext cx="8137236" cy="1182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8765" y="1999673"/>
            <a:ext cx="8623684" cy="3870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Tkinter Library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 used to make the GUI of the player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OS module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 used to select the music files and display their name.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Tkinter import filedialog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 used to select the directories to make the playlist.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Tkinter import Photoimage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 used to display images in the player.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pygame import mixer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 used to play, pause the music.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Pickle module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 used for serializing and de-serializing a 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python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 object structure.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Pygame module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: It is used for making multimedia applications.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73" y="1458625"/>
            <a:ext cx="5229790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7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7382" y="655781"/>
            <a:ext cx="8285018" cy="1228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Enhancement Scope</a:t>
            </a:r>
            <a:endParaRPr lang="en-IN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8504" y="2254453"/>
            <a:ext cx="8414327" cy="254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Features like shuffle song, repeat song can be added.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Timer showing the duration of the song can be added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410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INDEX</vt:lpstr>
      <vt:lpstr>Introduction</vt:lpstr>
      <vt:lpstr>PowerPoint Presentation</vt:lpstr>
      <vt:lpstr>Tools and Requirements</vt:lpstr>
      <vt:lpstr>PowerPoint Presentation</vt:lpstr>
      <vt:lpstr>PowerPoint Presentation</vt:lpstr>
      <vt:lpstr>Screenshots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Singh</dc:creator>
  <cp:lastModifiedBy>Shubham Singh</cp:lastModifiedBy>
  <cp:revision>14</cp:revision>
  <dcterms:created xsi:type="dcterms:W3CDTF">2020-11-25T03:09:58Z</dcterms:created>
  <dcterms:modified xsi:type="dcterms:W3CDTF">2020-11-25T05:31:07Z</dcterms:modified>
</cp:coreProperties>
</file>