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111263" cy="3329581"/>
          </a:xfrm>
        </p:spPr>
        <p:txBody>
          <a:bodyPr/>
          <a:lstStyle/>
          <a:p>
            <a:r>
              <a:rPr lang="en-US" dirty="0" err="1" smtClean="0"/>
              <a:t>WildLife@Home</a:t>
            </a:r>
            <a:r>
              <a:rPr lang="en-US" dirty="0" smtClean="0"/>
              <a:t> Anomaly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Cody </a:t>
            </a:r>
            <a:r>
              <a:rPr lang="en-US" dirty="0" err="1" smtClean="0"/>
              <a:t>Soderstrom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4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9" y="-1"/>
            <a:ext cx="115911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892" y="2645411"/>
            <a:ext cx="9404723" cy="1096164"/>
          </a:xfrm>
        </p:spPr>
        <p:txBody>
          <a:bodyPr/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719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WildLife@Home Anomaly Detection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WildLife@Home Anomaly Detection</dc:title>
  <dc:creator>Soderstrom, Cody</dc:creator>
  <cp:lastModifiedBy>Soderstrom, Cody</cp:lastModifiedBy>
  <cp:revision>3</cp:revision>
  <dcterms:created xsi:type="dcterms:W3CDTF">2017-03-09T19:37:46Z</dcterms:created>
  <dcterms:modified xsi:type="dcterms:W3CDTF">2017-03-09T19:53:29Z</dcterms:modified>
</cp:coreProperties>
</file>