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3e8c49c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3e8c49c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26290804e4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26290804e4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6290804e4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6290804e4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6290804e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6290804e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6290804e4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6290804e4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6290804e4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26290804e4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26290804e4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26290804e4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26290804e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26290804e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6290804e4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6290804e4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2364f8642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2364f8642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6290804e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6290804e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6290804e4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6290804e4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6290804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6290804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6290804e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6290804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6290804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6290804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290804e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6290804e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2364f86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2364f86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290804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6290804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e8c49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e8c49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44575"/>
            <a:ext cx="8520600" cy="11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Foundation Systems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1865675"/>
            <a:ext cx="8520600" cy="28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Data Entry Verification Workflow Node.js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Group 2 Team 1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Prashant Raj (2020201057)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Trisha Gupta (2020201086)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Avi Agarwal (2020201046)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88" y="1597875"/>
            <a:ext cx="7714726" cy="22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Dataset Details</a:t>
            </a:r>
            <a:endParaRPr/>
          </a:p>
        </p:txBody>
      </p:sp>
      <p:pic>
        <p:nvPicPr>
          <p:cNvPr id="342" name="Google Shape;3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61" y="1597875"/>
            <a:ext cx="7229273" cy="291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Divide Dataset</a:t>
            </a:r>
            <a:endParaRPr/>
          </a:p>
        </p:txBody>
      </p:sp>
      <p:pic>
        <p:nvPicPr>
          <p:cNvPr id="348" name="Google Shape;3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638" y="1497150"/>
            <a:ext cx="6582818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 - Processing Dataset Details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625" y="1748650"/>
            <a:ext cx="6504749" cy="286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Manager Dashboard - Processed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3">
            <a:alphaModFix/>
          </a:blip>
          <a:srcRect b="27582" l="0" r="0" t="7851"/>
          <a:stretch/>
        </p:blipFill>
        <p:spPr>
          <a:xfrm>
            <a:off x="936525" y="1465375"/>
            <a:ext cx="7649376" cy="27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Dashboard</a:t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50" y="1597875"/>
            <a:ext cx="6596898" cy="324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Dataset Details</a:t>
            </a:r>
            <a:endParaRPr/>
          </a:p>
        </p:txBody>
      </p:sp>
      <p:pic>
        <p:nvPicPr>
          <p:cNvPr id="372" name="Google Shape;3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38" y="1597874"/>
            <a:ext cx="7188224" cy="15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Employee Dashboard - Verified</a:t>
            </a:r>
            <a:endParaRPr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00" y="1597876"/>
            <a:ext cx="7785601" cy="17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84" name="Google Shape;384;p30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Prashant Raj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Info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 Dataset page UI structure.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migration to MySQL from MongoDB.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code to handle unzipping and extraction of files into relevant folders.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Backend code to populate MySQL tables with extracted file records for every new dataset.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React frontend integration with node backend through API calls.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Divide Dataset priority based employee display.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 changing status from processing to processed based on database entry.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90" name="Google Shape;390;p31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Avi Agarwal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UI.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Material-UI.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Frontend tweaks and testing.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Bootstrap Handling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Dashboards styling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 Dashboard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Routing structure for </a:t>
            </a:r>
            <a:r>
              <a:rPr lang="en"/>
              <a:t>web pages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Express.js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React.js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Node.js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Contribution</a:t>
            </a:r>
            <a:endParaRPr/>
          </a:p>
        </p:txBody>
      </p:sp>
      <p:sp>
        <p:nvSpPr>
          <p:cNvPr id="396" name="Google Shape;396;p32"/>
          <p:cNvSpPr txBox="1"/>
          <p:nvPr>
            <p:ph idx="1" type="body"/>
          </p:nvPr>
        </p:nvSpPr>
        <p:spPr>
          <a:xfrm>
            <a:off x="1303800" y="1726650"/>
            <a:ext cx="7030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Trisha Gupta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Manager Dashboard page UI structure and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Dataset Info page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Dividing Dataset functionality.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Adding comments functionality in the dataset info page.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Verifying Source functionality in the dataset info page.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Handling MySQL calls for source verification, comment updating and employee-dataset mapping.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 authentication based on database table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Employee Dashboard display and verification, comments functionality.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Universal Table - Stores metadata information of each dataset.</a:t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2178888"/>
            <a:ext cx="49339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Data table</a:t>
            </a:r>
            <a:r>
              <a:rPr lang="en"/>
              <a:t> - For login authentication and to handle differential dashboard access based on whether employee is a manager or not.</a:t>
            </a:r>
            <a:endParaRPr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350" y="2693250"/>
            <a:ext cx="41052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Details </a:t>
            </a:r>
            <a:r>
              <a:rPr lang="en"/>
              <a:t>table - To store dataset information such as path and ID used to dynamically load manager dashboard. 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2607525"/>
            <a:ext cx="473392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 Dataset Mapping </a:t>
            </a:r>
            <a:r>
              <a:rPr lang="en"/>
              <a:t>table - To store datasets assigned to each employee. Used for dynamic display on employee dashboard.</a:t>
            </a:r>
            <a:endParaRPr/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00" y="2378925"/>
            <a:ext cx="50577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Functionalities Implemented: Manager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631550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Manager </a:t>
            </a:r>
            <a:r>
              <a:rPr lang="en"/>
              <a:t>Dataset Dashboard - Separate tabs for datasets “To Be Verified”, “In Process”, “Processed”. 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To Be Verified: Datasets that have not been assigned to employees.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Process: Datasets that have been assigned to employees but have not yet been verified.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Processed: Datasets that have been verified (accepted/rejected).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Info pages - Houses metadata information about the dataset.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verify source if the last verification was more than a week old.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divide the dataset amongst all available employees with employees listed in decreasing order of availability based on verification workload.</a:t>
            </a:r>
            <a:endParaRPr/>
          </a:p>
          <a:p>
            <a:pPr indent="-29321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functionality to add comments to send back to the source of dataset.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Functionalities Implemented: Employee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631550"/>
            <a:ext cx="70305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Employee</a:t>
            </a:r>
            <a:r>
              <a:rPr lang="en"/>
              <a:t> Dataset Dashboard - Separate tabs for datasets “To Be Verified”, “Verified”.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Be Verified: Datasets that have been assigned to the particular employee for verifying.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Processed: Datasets that have been verified (accepted) by the employee.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 Info pages - Displays the file location of assigned dataset to the employee.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functionality for one click verification of dataset.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 functionality to add comments to send to the manager.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Screenshots: Login</a:t>
            </a:r>
            <a:endParaRPr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950" y="1597875"/>
            <a:ext cx="7340098" cy="24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