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2" r:id="rId4"/>
    <p:sldId id="259" r:id="rId5"/>
    <p:sldId id="260" r:id="rId6"/>
    <p:sldId id="264" r:id="rId7"/>
    <p:sldId id="263" r:id="rId8"/>
    <p:sldId id="257" r:id="rId9"/>
    <p:sldId id="258" r:id="rId10"/>
    <p:sldId id="265" r:id="rId11"/>
    <p:sldId id="267" r:id="rId12"/>
    <p:sldId id="266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AC738-8DE0-42BD-80B8-60D56E92CF1B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8D000-16AF-4D9A-9360-616A195E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1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8D000-16AF-4D9A-9360-616A195E99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6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9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7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8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6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3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9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4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1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DD2C-54C8-4960-BA76-E4CD841164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84D1-F262-4975-8641-7F42BCBC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8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Eclipse</a:t>
            </a:r>
          </a:p>
          <a:p>
            <a:r>
              <a:rPr lang="en-US" altLang="ko-KR" dirty="0" err="1" smtClean="0"/>
              <a:t>jre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9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원하는 폴더에 다운한 파</a:t>
            </a:r>
            <a:r>
              <a:rPr lang="ko-KR" altLang="en-US" dirty="0"/>
              <a:t>일</a:t>
            </a:r>
            <a:r>
              <a:rPr lang="ko-KR" altLang="en-US" dirty="0" smtClean="0"/>
              <a:t> 압축풀기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57435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907704" y="2420888"/>
            <a:ext cx="15121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78" y="5104977"/>
            <a:ext cx="6657976" cy="127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304020" y="5104977"/>
            <a:ext cx="2115852" cy="8717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처음 또는 필요할 때만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작업공간</a:t>
            </a:r>
            <a:r>
              <a:rPr lang="en-US" altLang="ko-KR" dirty="0" smtClean="0">
                <a:solidFill>
                  <a:srgbClr val="FF0000"/>
                </a:solidFill>
              </a:rPr>
              <a:t>( workspace)</a:t>
            </a:r>
            <a:r>
              <a:rPr lang="ko-KR" altLang="en-US" dirty="0" smtClean="0">
                <a:solidFill>
                  <a:srgbClr val="FF0000"/>
                </a:solidFill>
              </a:rPr>
              <a:t>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800" dirty="0" smtClean="0"/>
              <a:t>작업 공간 안에 여러 프로젝트를 만들 수 있다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 smtClean="0"/>
              <a:t>  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이클립스</a:t>
            </a:r>
            <a:r>
              <a:rPr lang="ko-KR" altLang="en-US" sz="2400" dirty="0" smtClean="0"/>
              <a:t> 안에서 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172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187624" y="3140968"/>
            <a:ext cx="21158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547" y="4509120"/>
            <a:ext cx="3133725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94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3057"/>
            <a:ext cx="61245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448036" y="4789512"/>
            <a:ext cx="2115852" cy="223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5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43243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58864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7430126" y="4565847"/>
            <a:ext cx="1057926" cy="369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0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3534"/>
            <a:ext cx="6912768" cy="2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03648" y="1628800"/>
            <a:ext cx="2966727" cy="3704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87671" y="3789040"/>
            <a:ext cx="996497" cy="407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81" y="4301246"/>
            <a:ext cx="5551383" cy="252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851921" y="5189843"/>
            <a:ext cx="1584176" cy="3704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32240" y="6381328"/>
            <a:ext cx="1022511" cy="3704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4 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설치후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번만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40768"/>
            <a:ext cx="21621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3774"/>
            <a:ext cx="6062292" cy="457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8028384" y="2492896"/>
            <a:ext cx="662471" cy="3704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00384" y="2996952"/>
            <a:ext cx="76091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31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Application </a:t>
            </a:r>
            <a:r>
              <a:rPr lang="ko-KR" altLang="en-US" dirty="0" smtClean="0"/>
              <a:t>실행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en-US" altLang="ko-KR" dirty="0" err="1" smtClean="0"/>
              <a:t>jre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Java Application </a:t>
            </a: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eclipse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1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5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Jre</a:t>
            </a:r>
            <a:r>
              <a:rPr lang="en-US" altLang="ko-KR" dirty="0"/>
              <a:t> </a:t>
            </a:r>
            <a:r>
              <a:rPr lang="ko-KR" altLang="en-US" dirty="0" smtClean="0"/>
              <a:t>다운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1534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840496" y="4014998"/>
            <a:ext cx="3664024" cy="2780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Jre</a:t>
            </a:r>
            <a:r>
              <a:rPr lang="en-US" altLang="ko-KR" dirty="0"/>
              <a:t> </a:t>
            </a:r>
            <a:r>
              <a:rPr lang="ko-KR" altLang="en-US" dirty="0"/>
              <a:t>다운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40" y="1196752"/>
            <a:ext cx="727710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639716" y="6434946"/>
            <a:ext cx="1584176" cy="270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8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Jre</a:t>
            </a:r>
            <a:r>
              <a:rPr lang="en-US" altLang="ko-KR" dirty="0"/>
              <a:t>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기본 폴더에 설치 기본설정 설치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변경없음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설치 확인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09875"/>
            <a:ext cx="97536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70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다운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4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ko-KR" altLang="en-US" dirty="0" smtClean="0"/>
              <a:t>다운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7" y="1393651"/>
            <a:ext cx="796290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1844080" y="5813648"/>
            <a:ext cx="3664024" cy="495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3047" y="1484784"/>
            <a:ext cx="36640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7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다운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7057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732240" y="4293096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513984"/>
            <a:ext cx="4848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67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86</Words>
  <Application>Microsoft Office PowerPoint</Application>
  <PresentationFormat>화면 슬라이드 쇼(4:3)</PresentationFormat>
  <Paragraphs>42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Java 개발환경</vt:lpstr>
      <vt:lpstr>PowerPoint 프레젠테이션</vt:lpstr>
      <vt:lpstr>Jre 다운 &amp; 설치 </vt:lpstr>
      <vt:lpstr>Jre 다운1</vt:lpstr>
      <vt:lpstr>Jre 다운 2</vt:lpstr>
      <vt:lpstr>Jre 설치 </vt:lpstr>
      <vt:lpstr>이클립스 다운 &amp; 설치</vt:lpstr>
      <vt:lpstr>이클립스 다운 1</vt:lpstr>
      <vt:lpstr>이클립스 다운 2</vt:lpstr>
      <vt:lpstr>이클립스 설치</vt:lpstr>
      <vt:lpstr>처음 또는 필요할 때만</vt:lpstr>
      <vt:lpstr>이클립스 실행1</vt:lpstr>
      <vt:lpstr>이클립스 실행2</vt:lpstr>
      <vt:lpstr>이클립스 실행 3</vt:lpstr>
      <vt:lpstr>이클립스 실행 4 (설치후 1번만)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</dc:creator>
  <cp:lastModifiedBy>sim</cp:lastModifiedBy>
  <cp:revision>17</cp:revision>
  <dcterms:created xsi:type="dcterms:W3CDTF">2021-04-14T21:54:58Z</dcterms:created>
  <dcterms:modified xsi:type="dcterms:W3CDTF">2021-04-15T02:09:24Z</dcterms:modified>
</cp:coreProperties>
</file>