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94363-3D06-484C-BCF3-39C7B5637233}" v="11" dt="2019-01-11T01:56:57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828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진 이" userId="22f6f138f8fac73b" providerId="LiveId" clId="{36694363-3D06-484C-BCF3-39C7B5637233}"/>
    <pc:docChg chg="undo custSel addSld delSld modSld">
      <pc:chgData name="현진 이" userId="22f6f138f8fac73b" providerId="LiveId" clId="{36694363-3D06-484C-BCF3-39C7B5637233}" dt="2019-01-11T01:57:00.694" v="269" actId="2696"/>
      <pc:docMkLst>
        <pc:docMk/>
      </pc:docMkLst>
      <pc:sldChg chg="modSp">
        <pc:chgData name="현진 이" userId="22f6f138f8fac73b" providerId="LiveId" clId="{36694363-3D06-484C-BCF3-39C7B5637233}" dt="2019-01-11T01:55:45.235" v="257" actId="20577"/>
        <pc:sldMkLst>
          <pc:docMk/>
          <pc:sldMk cId="662289222" sldId="264"/>
        </pc:sldMkLst>
        <pc:spChg chg="mod">
          <ac:chgData name="현진 이" userId="22f6f138f8fac73b" providerId="LiveId" clId="{36694363-3D06-484C-BCF3-39C7B5637233}" dt="2019-01-11T01:55:45.235" v="257" actId="20577"/>
          <ac:spMkLst>
            <pc:docMk/>
            <pc:sldMk cId="662289222" sldId="264"/>
            <ac:spMk id="3" creationId="{31DA9BAD-41EE-4DCF-8D24-5DAA0808F1B5}"/>
          </ac:spMkLst>
        </pc:spChg>
      </pc:sldChg>
      <pc:sldChg chg="delSp modSp add">
        <pc:chgData name="현진 이" userId="22f6f138f8fac73b" providerId="LiveId" clId="{36694363-3D06-484C-BCF3-39C7B5637233}" dt="2019-01-11T01:55:17.306" v="232" actId="20577"/>
        <pc:sldMkLst>
          <pc:docMk/>
          <pc:sldMk cId="4113247170" sldId="265"/>
        </pc:sldMkLst>
        <pc:spChg chg="mod">
          <ac:chgData name="현진 이" userId="22f6f138f8fac73b" providerId="LiveId" clId="{36694363-3D06-484C-BCF3-39C7B5637233}" dt="2019-01-11T01:55:17.306" v="232" actId="20577"/>
          <ac:spMkLst>
            <pc:docMk/>
            <pc:sldMk cId="4113247170" sldId="265"/>
            <ac:spMk id="3" creationId="{31DA9BAD-41EE-4DCF-8D24-5DAA0808F1B5}"/>
          </ac:spMkLst>
        </pc:spChg>
        <pc:picChg chg="del">
          <ac:chgData name="현진 이" userId="22f6f138f8fac73b" providerId="LiveId" clId="{36694363-3D06-484C-BCF3-39C7B5637233}" dt="2019-01-11T01:54:03.359" v="1" actId="478"/>
          <ac:picMkLst>
            <pc:docMk/>
            <pc:sldMk cId="4113247170" sldId="265"/>
            <ac:picMk id="4" creationId="{11F79C73-CD19-49C1-90E0-E7E54F8EC57C}"/>
          </ac:picMkLst>
        </pc:picChg>
      </pc:sldChg>
      <pc:sldChg chg="addSp delSp modSp add mod setBg">
        <pc:chgData name="현진 이" userId="22f6f138f8fac73b" providerId="LiveId" clId="{36694363-3D06-484C-BCF3-39C7B5637233}" dt="2019-01-11T01:56:08.994" v="265" actId="1076"/>
        <pc:sldMkLst>
          <pc:docMk/>
          <pc:sldMk cId="2584826434" sldId="266"/>
        </pc:sldMkLst>
        <pc:spChg chg="mod">
          <ac:chgData name="현진 이" userId="22f6f138f8fac73b" providerId="LiveId" clId="{36694363-3D06-484C-BCF3-39C7B5637233}" dt="2019-01-11T01:56:04.791" v="264" actId="26606"/>
          <ac:spMkLst>
            <pc:docMk/>
            <pc:sldMk cId="2584826434" sldId="266"/>
            <ac:spMk id="2" creationId="{5A8610B4-643C-4395-B267-AAF10DD322DB}"/>
          </ac:spMkLst>
        </pc:spChg>
        <pc:spChg chg="del mod">
          <ac:chgData name="현진 이" userId="22f6f138f8fac73b" providerId="LiveId" clId="{36694363-3D06-484C-BCF3-39C7B5637233}" dt="2019-01-11T01:55:56.098" v="261" actId="478"/>
          <ac:spMkLst>
            <pc:docMk/>
            <pc:sldMk cId="2584826434" sldId="266"/>
            <ac:spMk id="3" creationId="{31DA9BAD-41EE-4DCF-8D24-5DAA0808F1B5}"/>
          </ac:spMkLst>
        </pc:spChg>
        <pc:spChg chg="add del">
          <ac:chgData name="현진 이" userId="22f6f138f8fac73b" providerId="LiveId" clId="{36694363-3D06-484C-BCF3-39C7B5637233}" dt="2019-01-11T01:56:04.791" v="264" actId="26606"/>
          <ac:spMkLst>
            <pc:docMk/>
            <pc:sldMk cId="2584826434" sldId="266"/>
            <ac:spMk id="10" creationId="{A4AC5506-6312-4701-8D3C-40187889A947}"/>
          </ac:spMkLst>
        </pc:spChg>
        <pc:picChg chg="del">
          <ac:chgData name="현진 이" userId="22f6f138f8fac73b" providerId="LiveId" clId="{36694363-3D06-484C-BCF3-39C7B5637233}" dt="2019-01-11T01:55:50.128" v="259" actId="478"/>
          <ac:picMkLst>
            <pc:docMk/>
            <pc:sldMk cId="2584826434" sldId="266"/>
            <ac:picMk id="4" creationId="{11F79C73-CD19-49C1-90E0-E7E54F8EC57C}"/>
          </ac:picMkLst>
        </pc:picChg>
        <pc:picChg chg="add mod">
          <ac:chgData name="현진 이" userId="22f6f138f8fac73b" providerId="LiveId" clId="{36694363-3D06-484C-BCF3-39C7B5637233}" dt="2019-01-11T01:56:08.994" v="265" actId="1076"/>
          <ac:picMkLst>
            <pc:docMk/>
            <pc:sldMk cId="2584826434" sldId="266"/>
            <ac:picMk id="5" creationId="{3EB6938D-0F47-4049-BF18-29259D8A078E}"/>
          </ac:picMkLst>
        </pc:picChg>
      </pc:sldChg>
      <pc:sldChg chg="add del">
        <pc:chgData name="현진 이" userId="22f6f138f8fac73b" providerId="LiveId" clId="{36694363-3D06-484C-BCF3-39C7B5637233}" dt="2019-01-11T01:55:39.355" v="234" actId="2696"/>
        <pc:sldMkLst>
          <pc:docMk/>
          <pc:sldMk cId="2762182958" sldId="266"/>
        </pc:sldMkLst>
      </pc:sldChg>
      <pc:sldChg chg="modSp add">
        <pc:chgData name="현진 이" userId="22f6f138f8fac73b" providerId="LiveId" clId="{36694363-3D06-484C-BCF3-39C7B5637233}" dt="2019-01-11T01:56:42.240" v="267"/>
        <pc:sldMkLst>
          <pc:docMk/>
          <pc:sldMk cId="1602728261" sldId="267"/>
        </pc:sldMkLst>
        <pc:spChg chg="mod">
          <ac:chgData name="현진 이" userId="22f6f138f8fac73b" providerId="LiveId" clId="{36694363-3D06-484C-BCF3-39C7B5637233}" dt="2019-01-11T01:56:42.240" v="267"/>
          <ac:spMkLst>
            <pc:docMk/>
            <pc:sldMk cId="1602728261" sldId="267"/>
            <ac:spMk id="3" creationId="{31DA9BAD-41EE-4DCF-8D24-5DAA0808F1B5}"/>
          </ac:spMkLst>
        </pc:spChg>
      </pc:sldChg>
      <pc:sldChg chg="add del">
        <pc:chgData name="현진 이" userId="22f6f138f8fac73b" providerId="LiveId" clId="{36694363-3D06-484C-BCF3-39C7B5637233}" dt="2019-01-11T01:57:00.694" v="269" actId="2696"/>
        <pc:sldMkLst>
          <pc:docMk/>
          <pc:sldMk cId="21996403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6D5-CB1C-4358-9B4C-221AFA64F40A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525-5357-42D9-9122-FA2EDED8D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7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6D5-CB1C-4358-9B4C-221AFA64F40A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525-5357-42D9-9122-FA2EDED8D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5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6D5-CB1C-4358-9B4C-221AFA64F40A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525-5357-42D9-9122-FA2EDED8D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6D5-CB1C-4358-9B4C-221AFA64F40A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525-5357-42D9-9122-FA2EDED8D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7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6D5-CB1C-4358-9B4C-221AFA64F40A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525-5357-42D9-9122-FA2EDED8D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4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6D5-CB1C-4358-9B4C-221AFA64F40A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525-5357-42D9-9122-FA2EDED8D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9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6D5-CB1C-4358-9B4C-221AFA64F40A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525-5357-42D9-9122-FA2EDED8D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6D5-CB1C-4358-9B4C-221AFA64F40A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525-5357-42D9-9122-FA2EDED8D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1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6D5-CB1C-4358-9B4C-221AFA64F40A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525-5357-42D9-9122-FA2EDED8D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2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6D5-CB1C-4358-9B4C-221AFA64F40A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525-5357-42D9-9122-FA2EDED8D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6D5-CB1C-4358-9B4C-221AFA64F40A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525-5357-42D9-9122-FA2EDED8D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96D5-CB1C-4358-9B4C-221AFA64F40A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0525-5357-42D9-9122-FA2EDED8D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00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s.dtu.dk/courses/27615.mol/weasel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6E53B8-13BD-477A-9058-44429D0E1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altLang="ko-KR" sz="5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Genetic algorithm</a:t>
            </a:r>
            <a:br>
              <a:rPr lang="en-US" altLang="ko-KR" sz="5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5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유전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C675D9-01F4-47A1-B843-6B8572967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endParaRPr lang="en-US" altLang="ko-KR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2019. 1.11.(</a:t>
            </a:r>
            <a:r>
              <a:rPr lang="ko-KR" altLang="en-US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금</a:t>
            </a:r>
            <a:r>
              <a:rPr lang="en-US" altLang="ko-KR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40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10B4-643C-4395-B267-AAF10DD3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program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실습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A9BAD-41EE-4DCF-8D24-5DAA0808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코드의 의미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n_offspring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자손의 수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기본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50)</a:t>
            </a:r>
          </a:p>
          <a:p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mut_rate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변이율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기본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0.08)</a:t>
            </a: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n_offspring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mut_rate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수치에 변화를 주어 다양한 결과를 만들 수 있음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24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10B4-643C-4395-B267-AAF10DD3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program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실습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A9BAD-41EE-4DCF-8D24-5DAA0808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코드의 의미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n_offspring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자손의 수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기본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50)</a:t>
            </a:r>
          </a:p>
          <a:p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mut_rate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변이율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기본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0.08)</a:t>
            </a: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n_offspring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mut_rate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수치에 변화를 주어 다양한 결과를 만들 수 있음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72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10B4-643C-4395-B267-AAF10DD3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program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A9BAD-41EE-4DCF-8D24-5DAA0808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돌연변이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자손 문장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선택 여부는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먼 미래의 이상적인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목표인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METHINKS IT IS LIKE A WEASEL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이라는 문장과 닮았는가 하는 기준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생물의 진화에는 장기적인 목표가 없음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자연 선택의 기준은 철저하기 단기적인 것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07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10B4-643C-4395-B267-AAF10DD3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program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A9BAD-41EE-4DCF-8D24-5DAA0808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유전 알고리즘으로 문장 만들기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Methinks it is like a weasel</a:t>
            </a:r>
            <a:b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내가 보기에는 그것은 족제비 같다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무작위로 작성된 문장에서 출발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돌연변이로 다양한 자손들을 만듦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목표와 가장 비슷한 자손을 택하여 돌연변이 반복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1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10B4-643C-4395-B267-AAF10DD3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program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A9BAD-41EE-4DCF-8D24-5DAA0808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 번 시행에서 타자기를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28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번씩 친다고 가정하자</a:t>
            </a:r>
            <a:b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자판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알파벳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대문자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26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개와 스페이스 바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400" dirty="0">
                <a:solidFill>
                  <a:schemeClr val="accent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METHINKS_IT_IS_LIKE_A_WEASEL - Target</a:t>
            </a:r>
            <a:br>
              <a:rPr lang="en-US" altLang="ko-KR" sz="2400" dirty="0">
                <a:solidFill>
                  <a:schemeClr val="accent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WDLDMNLT_DTJBKWIRZREZLMQCO_P</a:t>
            </a:r>
            <a:b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Y_YVMQKZPGJXWVHGLAWFVCHQYOPY</a:t>
            </a:r>
            <a:b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MWR_SWTNUXMLDLEUBXTQHNZVJQF_</a:t>
            </a: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의도한 문장을 제대로 칠 확률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(1/27)</a:t>
            </a:r>
            <a:r>
              <a:rPr lang="en-US" altLang="ko-KR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28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≒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1×10</a:t>
            </a:r>
            <a:r>
              <a:rPr lang="en-US" altLang="ko-KR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13309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10B4-643C-4395-B267-AAF10DD3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program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A9BAD-41EE-4DCF-8D24-5DAA0808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 번 시행에서 타자기를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28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번씩 친다고 가정하자</a:t>
            </a:r>
            <a:b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자판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알파벳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대문자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26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개와 스페이스 바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400" dirty="0">
                <a:solidFill>
                  <a:schemeClr val="accent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METHINKS_IT_IS_LIKE_A_WEASEL - Target</a:t>
            </a:r>
            <a:br>
              <a:rPr lang="en-US" altLang="ko-KR" sz="2400" dirty="0">
                <a:solidFill>
                  <a:schemeClr val="accent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WDLDM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N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LT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_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JBKWIRZREZLMQCO_P 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Most similar</a:t>
            </a:r>
            <a:b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Y_YVMQKZPGJXWVHGLAWFVCHQYOPY</a:t>
            </a:r>
            <a:b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WR_SWTNUXMLDLEUBXTQHNZVJQF_</a:t>
            </a: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의도한 문장을 제대로 칠 확률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(1/27)</a:t>
            </a:r>
            <a:r>
              <a:rPr lang="en-US" altLang="ko-KR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28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≒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1×10</a:t>
            </a:r>
            <a:r>
              <a:rPr lang="en-US" altLang="ko-KR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83655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10B4-643C-4395-B267-AAF10DD3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program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A9BAD-41EE-4DCF-8D24-5DAA0808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METHINKS_IT_IS_LIKE_A_WEASEL - Target</a:t>
            </a:r>
            <a:br>
              <a:rPr lang="en-US" altLang="ko-KR" sz="2400" dirty="0">
                <a:solidFill>
                  <a:schemeClr val="accent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WDLDM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N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LT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_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JBKWIRZREZLMQCO_P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- Most similar</a:t>
            </a:r>
            <a:b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DLDM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N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S_IT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J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IS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WHRZREZ_M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_P – 10</a:t>
            </a:r>
            <a:r>
              <a:rPr lang="en-US" altLang="ko-KR" sz="2400" baseline="30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th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generation</a:t>
            </a:r>
            <a:b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ME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LD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IN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S_IT_IS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WPR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KE_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Z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_WE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SEL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– 20</a:t>
            </a:r>
            <a:r>
              <a:rPr lang="en-US" altLang="ko-KR" sz="2400" baseline="30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th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generation</a:t>
            </a:r>
            <a:b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METHIN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S_IT_IS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LIKE_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B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_WE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SEL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– 30</a:t>
            </a:r>
            <a:r>
              <a:rPr lang="en-US" altLang="ko-KR" sz="2400" baseline="30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th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generation</a:t>
            </a:r>
            <a:b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METHINKS_IT_IS_LIKE_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I</a:t>
            </a: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_WEASEL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– 40</a:t>
            </a:r>
            <a:r>
              <a:rPr lang="en-US" altLang="ko-KR" sz="2400" baseline="30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th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generation</a:t>
            </a:r>
            <a:b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2400" dirty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METHINKS_IT_IS_LIKE_A_WEASEL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– 43</a:t>
            </a:r>
            <a:r>
              <a:rPr lang="en-US" altLang="ko-KR" sz="2400" baseline="30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rd</a:t>
            </a:r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generation</a:t>
            </a:r>
          </a:p>
          <a:p>
            <a:endParaRPr lang="en-US" altLang="ko-KR" sz="2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sz="2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65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10B4-643C-4395-B267-AAF10DD3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program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A9BAD-41EE-4DCF-8D24-5DAA0808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작기는 하지만 </a:t>
            </a:r>
            <a:r>
              <a:rPr lang="ko-KR" altLang="en-US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매번의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개선이 미래를 건설하는 기초가 되는 </a:t>
            </a:r>
            <a:r>
              <a:rPr lang="ko-KR" altLang="en-US" dirty="0">
                <a:solidFill>
                  <a:schemeClr val="accent5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누적적인 선택</a:t>
            </a:r>
            <a:endParaRPr lang="en-US" altLang="ko-KR" dirty="0">
              <a:solidFill>
                <a:schemeClr val="accent5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매번 전혀 새로운 시도를 하는 </a:t>
            </a:r>
            <a:r>
              <a:rPr lang="en-US" altLang="ko-KR" dirty="0">
                <a:solidFill>
                  <a:schemeClr val="accent5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dirty="0">
                <a:solidFill>
                  <a:schemeClr val="accent5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단계 선택</a:t>
            </a:r>
            <a:endParaRPr lang="en-US" altLang="ko-KR" dirty="0">
              <a:solidFill>
                <a:schemeClr val="accent5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단계 선택에만 의존한다면 진화는 불가능하다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10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10B4-643C-4395-B267-AAF10DD3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program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실습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A9BAD-41EE-4DCF-8D24-5DAA0808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2"/>
              </a:rPr>
              <a:t>http://www.cbs.dtu.dk/courses/27615.mol/weasel.php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weasel_locked.py (python 2.x)</a:t>
            </a:r>
          </a:p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weasel_locked_3.py (python 3.x)</a:t>
            </a:r>
          </a:p>
        </p:txBody>
      </p:sp>
    </p:spTree>
    <p:extLst>
      <p:ext uri="{BB962C8B-B14F-4D97-AF65-F5344CB8AC3E}">
        <p14:creationId xmlns:p14="http://schemas.microsoft.com/office/powerpoint/2010/main" val="374160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10B4-643C-4395-B267-AAF10DD3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program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실습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A9BAD-41EE-4DCF-8D24-5DAA0808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Python IDLE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Open(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Ctrl+O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</a:t>
            </a:r>
            <a:b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weasel_locked.py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선택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F5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눌러서 실행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F79C73-CD19-49C1-90E0-E7E54F8E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936" y="2054401"/>
            <a:ext cx="3740335" cy="38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8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10B4-643C-4395-B267-AAF10DD3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Weasel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program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실습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B6938D-0F47-4049-BF18-29259D8A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46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2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277</Words>
  <Application>Microsoft Office PowerPoint</Application>
  <PresentationFormat>화면 슬라이드 쇼(4:3)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D2Coding ligature</vt:lpstr>
      <vt:lpstr>Noto Sans CJK KR Bold</vt:lpstr>
      <vt:lpstr>Arial</vt:lpstr>
      <vt:lpstr>Calibri</vt:lpstr>
      <vt:lpstr>Calibri Light</vt:lpstr>
      <vt:lpstr>Office Theme</vt:lpstr>
      <vt:lpstr>Genetic algorithm 유전 알고리즘</vt:lpstr>
      <vt:lpstr>Weasel program</vt:lpstr>
      <vt:lpstr>Weasel program</vt:lpstr>
      <vt:lpstr>Weasel program</vt:lpstr>
      <vt:lpstr>Weasel program</vt:lpstr>
      <vt:lpstr>Weasel program</vt:lpstr>
      <vt:lpstr>Weasel program (실습)</vt:lpstr>
      <vt:lpstr>Weasel program (실습)</vt:lpstr>
      <vt:lpstr>Weasel program (실습)</vt:lpstr>
      <vt:lpstr>Weasel program (실습)</vt:lpstr>
      <vt:lpstr>Weasel program (실습)</vt:lpstr>
      <vt:lpstr>Weasel program의 한계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유전 알고리즘</dc:title>
  <dc:creator>현진 이</dc:creator>
  <cp:lastModifiedBy>현진 이</cp:lastModifiedBy>
  <cp:revision>3</cp:revision>
  <dcterms:created xsi:type="dcterms:W3CDTF">2019-01-11T01:22:55Z</dcterms:created>
  <dcterms:modified xsi:type="dcterms:W3CDTF">2019-01-11T01:57:06Z</dcterms:modified>
</cp:coreProperties>
</file>