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9D5-E5BC-486B-95E0-0584393B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E734-B19F-468E-BABB-57A4CE3A8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A787-18C8-4032-B206-C8F44954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705A-0E27-475C-A2F4-08DE39D7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87C2-9921-4D6E-BE82-CA864037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4D1A-61FC-4EED-90BD-D77378EC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3B871-E19D-408C-8AC8-50E5E9FC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B982-E65A-4861-A458-BBF71FC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0425-CC9A-4C6F-A938-7CCA8A40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2185-AABB-4159-A709-70A24F70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1C2FA-4AB1-4F4A-BBEB-808F086DF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745CE-AD7F-4584-8FAC-F75E825D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3D7D-B752-42D3-B56D-2B0EE993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7730-4768-4F34-AA1C-5160D15B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32D0-A435-47EC-A804-3C82F18C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FEE5-7EBB-4911-B644-2C069ED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525B-82FC-4994-88E0-F46BA86A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36E1-D217-43BF-A86C-53A9080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FAF7-F808-455D-A0BC-E0B6011B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29B7-70E5-4462-9348-11BB1B8A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168-B713-4365-96F1-4D65ADAC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764C-45D6-4CE9-AAE9-F3596CA4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581A-4E96-4AEF-BAF7-597DBB7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FF3D-B301-4251-B91B-30D28A8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5881-24DE-48D5-88A8-ED82D694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3D95-E868-4214-8CE6-9377EF0E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806D-CB2B-490A-892B-57289EE1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6968-7E71-4805-90F0-8BC57047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DAAA-FC8C-4111-AA2A-F52D0359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BCDFC-53E2-4750-B6D5-7FD43A26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5577-38D2-4CCF-91A2-0E61831A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897B-56BE-4551-A6AA-F0A6628D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02AC9-BA08-47D9-B938-CD44504E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4B067-BFA8-4165-A98B-EFDE8834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9EB35-B89E-49E2-B49B-1256EBB5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0C951-7887-492B-8171-70DDFEC84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25979-FBAF-4D3D-AB17-C97C7D10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16E30-883F-4AB6-A13C-A3914022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417BC-30D7-4C23-8431-BF0DC718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5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CB5D-F43C-4C6B-88BB-B7EA510F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753C1-00F2-4754-BB43-10BA72D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7FC19-CC3B-4968-96FC-663880E5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5B166-88BF-4C91-A4CB-5351CD77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4A81A-7F2B-4273-99D8-D73E8B8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51556-AA23-4B59-BE60-E0B9B575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ACDF-F006-4F1F-ADBC-A778694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6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F5EE-9369-45B7-BED7-3B3A36E8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7DC7-2F44-4B8E-B746-0B520CC8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B47F-A553-4D70-B0D9-FEEA4353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A8C7-E087-465A-8A4B-55F14291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4494-56B4-405D-B882-93A2C37D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1EC0-C006-4252-AB0B-A9064F8C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2077-D0F4-48C8-BC22-ED7BEEEC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9F298-7084-4540-AAD9-EAE7ED72A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782B-FD81-4DBB-BA2E-9891E8DE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CCD7-83D7-4884-9D08-9825A4ED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4E08B-4F3C-4867-97CF-847430FB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A2DB1-EB4F-4545-B293-BF036F99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7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DE08A-54C9-43F6-95AF-66541B4C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FBEF-C627-4E39-9E78-C0BAAE52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B31A-2C83-4373-81A8-2F4E1E286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1F14-3FAF-4305-9E0F-03D914E5BBB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4002-2A1B-4FEE-8C7A-1AE134973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4C52-FE90-4AFE-AAC5-91AFEC25A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0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A83577-4326-44C0-9ED7-B45C342C34A7}"/>
              </a:ext>
            </a:extLst>
          </p:cNvPr>
          <p:cNvSpPr/>
          <p:nvPr/>
        </p:nvSpPr>
        <p:spPr>
          <a:xfrm>
            <a:off x="1487380" y="1300080"/>
            <a:ext cx="8738242" cy="40616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SINGLE DAY INSTANCE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C174D9-1BF0-452B-9B58-01725249C3CA}"/>
              </a:ext>
            </a:extLst>
          </p:cNvPr>
          <p:cNvSpPr/>
          <p:nvPr/>
        </p:nvSpPr>
        <p:spPr>
          <a:xfrm>
            <a:off x="5215127" y="207023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7101C-8F1C-411D-9FD5-9F5DB04CA19F}"/>
              </a:ext>
            </a:extLst>
          </p:cNvPr>
          <p:cNvSpPr/>
          <p:nvPr/>
        </p:nvSpPr>
        <p:spPr>
          <a:xfrm>
            <a:off x="5215127" y="5780652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Animations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1EDBAB-ACB3-417A-A1FE-9D2B0AD610E3}"/>
              </a:ext>
            </a:extLst>
          </p:cNvPr>
          <p:cNvSpPr/>
          <p:nvPr/>
        </p:nvSpPr>
        <p:spPr>
          <a:xfrm>
            <a:off x="2369184" y="228630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F3D83-41AE-454D-8E19-20B4A4E77596}"/>
              </a:ext>
            </a:extLst>
          </p:cNvPr>
          <p:cNvSpPr/>
          <p:nvPr/>
        </p:nvSpPr>
        <p:spPr>
          <a:xfrm>
            <a:off x="5217554" y="228630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582DE4-BB39-4791-8174-5D6501EFCA24}"/>
              </a:ext>
            </a:extLst>
          </p:cNvPr>
          <p:cNvSpPr/>
          <p:nvPr/>
        </p:nvSpPr>
        <p:spPr>
          <a:xfrm>
            <a:off x="2369184" y="4082172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Heat Maps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87631D-6CC0-49B4-93F8-2FE2229A1315}"/>
              </a:ext>
            </a:extLst>
          </p:cNvPr>
          <p:cNvSpPr/>
          <p:nvPr/>
        </p:nvSpPr>
        <p:spPr>
          <a:xfrm>
            <a:off x="8583683" y="315959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14265F-5856-4D45-B8A2-678EA6045C0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851306" y="696543"/>
            <a:ext cx="2427" cy="1589765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04D084-55CD-4EF7-8D16-640A6F137CE9}"/>
              </a:ext>
            </a:extLst>
          </p:cNvPr>
          <p:cNvCxnSpPr>
            <a:cxnSpLocks/>
            <a:stCxn id="38" idx="1"/>
            <a:endCxn id="9" idx="3"/>
          </p:cNvCxnSpPr>
          <p:nvPr/>
        </p:nvCxnSpPr>
        <p:spPr>
          <a:xfrm flipH="1" flipV="1">
            <a:off x="3641542" y="4326932"/>
            <a:ext cx="1581163" cy="14507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2E56C6-1A85-4D6C-8842-B8D827A7536F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641542" y="2531068"/>
            <a:ext cx="1576012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97B57-A023-40E8-8020-5C467312A631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6495062" y="3403194"/>
            <a:ext cx="2088621" cy="1164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CF40299-CA11-4C6A-A357-EACF57E78446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4429610" y="862123"/>
            <a:ext cx="10177" cy="2848370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DAD00A-98C7-4C8D-B569-DD7900364BF0}"/>
              </a:ext>
            </a:extLst>
          </p:cNvPr>
          <p:cNvCxnSpPr>
            <a:cxnSpLocks/>
            <a:stCxn id="10" idx="0"/>
            <a:endCxn id="37" idx="0"/>
          </p:cNvCxnSpPr>
          <p:nvPr/>
        </p:nvCxnSpPr>
        <p:spPr>
          <a:xfrm rot="16200000" flipV="1">
            <a:off x="7538791" y="1478526"/>
            <a:ext cx="1164" cy="3360979"/>
          </a:xfrm>
          <a:prstGeom prst="bentConnector3">
            <a:avLst>
              <a:gd name="adj1" fmla="val 19739175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0FDBA6-7B72-4990-A10D-FB747CF4A9CC}"/>
              </a:ext>
            </a:extLst>
          </p:cNvPr>
          <p:cNvSpPr txBox="1"/>
          <p:nvPr/>
        </p:nvSpPr>
        <p:spPr>
          <a:xfrm>
            <a:off x="4012820" y="1781806"/>
            <a:ext cx="103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Nodes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816DD-8A74-48D0-B9F7-562FFA432B67}"/>
              </a:ext>
            </a:extLst>
          </p:cNvPr>
          <p:cNvSpPr txBox="1"/>
          <p:nvPr/>
        </p:nvSpPr>
        <p:spPr>
          <a:xfrm>
            <a:off x="7026871" y="2606262"/>
            <a:ext cx="1556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x, y coordinates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4E077-524A-46DA-8BEE-9F270577C9FC}"/>
              </a:ext>
            </a:extLst>
          </p:cNvPr>
          <p:cNvSpPr txBox="1"/>
          <p:nvPr/>
        </p:nvSpPr>
        <p:spPr>
          <a:xfrm>
            <a:off x="5858883" y="793839"/>
            <a:ext cx="141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Starting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Behaviour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SEIR state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2E5FC0-D3A9-45BC-B5B9-591EE7A9EC47}"/>
              </a:ext>
            </a:extLst>
          </p:cNvPr>
          <p:cNvSpPr txBox="1"/>
          <p:nvPr/>
        </p:nvSpPr>
        <p:spPr>
          <a:xfrm>
            <a:off x="7026871" y="3417121"/>
            <a:ext cx="121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x, y 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Behaviour 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7D798-6070-416B-8C9A-D3D52333FF2B}"/>
              </a:ext>
            </a:extLst>
          </p:cNvPr>
          <p:cNvSpPr txBox="1"/>
          <p:nvPr/>
        </p:nvSpPr>
        <p:spPr>
          <a:xfrm>
            <a:off x="4012821" y="2546688"/>
            <a:ext cx="103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C381B6-F639-4FEB-AF70-EAEC8A7C9804}"/>
              </a:ext>
            </a:extLst>
          </p:cNvPr>
          <p:cNvSpPr txBox="1"/>
          <p:nvPr/>
        </p:nvSpPr>
        <p:spPr>
          <a:xfrm>
            <a:off x="3924234" y="4355366"/>
            <a:ext cx="121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x, y 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SEIR States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D415E7-3207-4D04-8AE1-FF27D0766CE5}"/>
              </a:ext>
            </a:extLst>
          </p:cNvPr>
          <p:cNvSpPr/>
          <p:nvPr/>
        </p:nvSpPr>
        <p:spPr>
          <a:xfrm>
            <a:off x="5222704" y="3158434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9BFA812-A73F-4A12-AD4F-FB33EECA8742}"/>
              </a:ext>
            </a:extLst>
          </p:cNvPr>
          <p:cNvSpPr/>
          <p:nvPr/>
        </p:nvSpPr>
        <p:spPr>
          <a:xfrm>
            <a:off x="5222705" y="4096679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4841B6-423E-41D2-BC10-F1AD7B688D19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853733" y="2775828"/>
            <a:ext cx="5150" cy="38260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38EAA4-C8CE-4252-AB11-1928FD25DD01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5858883" y="3647954"/>
            <a:ext cx="1" cy="448725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4BC440A-74DC-4B1B-BE3C-F6793E810A40}"/>
              </a:ext>
            </a:extLst>
          </p:cNvPr>
          <p:cNvCxnSpPr>
            <a:cxnSpLocks/>
            <a:stCxn id="9" idx="0"/>
            <a:endCxn id="38" idx="0"/>
          </p:cNvCxnSpPr>
          <p:nvPr/>
        </p:nvCxnSpPr>
        <p:spPr>
          <a:xfrm rot="16200000" flipH="1">
            <a:off x="4424869" y="2662665"/>
            <a:ext cx="14507" cy="2853521"/>
          </a:xfrm>
          <a:prstGeom prst="bentConnector3">
            <a:avLst>
              <a:gd name="adj1" fmla="val -1575791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1E81D37-DFB6-4222-9DC2-2C2DB13D818C}"/>
              </a:ext>
            </a:extLst>
          </p:cNvPr>
          <p:cNvSpPr txBox="1"/>
          <p:nvPr/>
        </p:nvSpPr>
        <p:spPr>
          <a:xfrm>
            <a:off x="3924233" y="3540232"/>
            <a:ext cx="121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SEIR States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75D6EE4-7399-442A-8845-6AE869C36BC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3823854" y="3753200"/>
            <a:ext cx="1208960" cy="284594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6088C6-F712-4141-A96D-1FA99D4D2D17}"/>
              </a:ext>
            </a:extLst>
          </p:cNvPr>
          <p:cNvCxnSpPr>
            <a:cxnSpLocks/>
            <a:stCxn id="38" idx="2"/>
            <a:endCxn id="6" idx="0"/>
          </p:cNvCxnSpPr>
          <p:nvPr/>
        </p:nvCxnSpPr>
        <p:spPr>
          <a:xfrm flipH="1">
            <a:off x="5851306" y="4586199"/>
            <a:ext cx="7578" cy="119445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2B2589F-3FAC-4525-8BD7-B71B0ED4B625}"/>
              </a:ext>
            </a:extLst>
          </p:cNvPr>
          <p:cNvSpPr/>
          <p:nvPr/>
        </p:nvSpPr>
        <p:spPr>
          <a:xfrm>
            <a:off x="10232900" y="765984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Area Class??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F7AD5E2-C2A8-446D-8A5F-6820649A42F2}"/>
              </a:ext>
            </a:extLst>
          </p:cNvPr>
          <p:cNvCxnSpPr>
            <a:cxnSpLocks/>
            <a:stCxn id="28" idx="2"/>
            <a:endCxn id="10" idx="3"/>
          </p:cNvCxnSpPr>
          <p:nvPr/>
        </p:nvCxnSpPr>
        <p:spPr>
          <a:xfrm rot="5400000">
            <a:off x="9288133" y="1823412"/>
            <a:ext cx="2148854" cy="1013038"/>
          </a:xfrm>
          <a:prstGeom prst="bentConnector2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8CE0E1E-B092-4930-9913-4924EBC2A811}"/>
              </a:ext>
            </a:extLst>
          </p:cNvPr>
          <p:cNvSpPr txBox="1"/>
          <p:nvPr/>
        </p:nvSpPr>
        <p:spPr>
          <a:xfrm>
            <a:off x="10869079" y="1987760"/>
            <a:ext cx="141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Position of Areas for gravitation</a:t>
            </a:r>
          </a:p>
        </p:txBody>
      </p:sp>
    </p:spTree>
    <p:extLst>
      <p:ext uri="{BB962C8B-B14F-4D97-AF65-F5344CB8AC3E}">
        <p14:creationId xmlns:p14="http://schemas.microsoft.com/office/powerpoint/2010/main" val="313672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7B890-166C-4B15-9D6E-5CD9363DF34B}"/>
              </a:ext>
            </a:extLst>
          </p:cNvPr>
          <p:cNvSpPr/>
          <p:nvPr/>
        </p:nvSpPr>
        <p:spPr>
          <a:xfrm>
            <a:off x="742880" y="2922155"/>
            <a:ext cx="1272358" cy="489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Susceptible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[S]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46D312-13CA-449C-9A2E-8F394D0CF75E}"/>
              </a:ext>
            </a:extLst>
          </p:cNvPr>
          <p:cNvSpPr/>
          <p:nvPr/>
        </p:nvSpPr>
        <p:spPr>
          <a:xfrm>
            <a:off x="2651417" y="2922155"/>
            <a:ext cx="1272358" cy="4895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Contracted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[C]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533CE7-2068-4324-BF38-85E2056B0602}"/>
              </a:ext>
            </a:extLst>
          </p:cNvPr>
          <p:cNvSpPr/>
          <p:nvPr/>
        </p:nvSpPr>
        <p:spPr>
          <a:xfrm>
            <a:off x="5841351" y="3622966"/>
            <a:ext cx="1272358" cy="48952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Infectious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[I]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84A8A1-0550-414C-9DA7-EFAA4678D844}"/>
              </a:ext>
            </a:extLst>
          </p:cNvPr>
          <p:cNvSpPr/>
          <p:nvPr/>
        </p:nvSpPr>
        <p:spPr>
          <a:xfrm>
            <a:off x="5841351" y="2386898"/>
            <a:ext cx="1272358" cy="5634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Asymptomatic Infectious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[A]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E7963A-EF90-4D70-842F-24F070CEA486}"/>
              </a:ext>
            </a:extLst>
          </p:cNvPr>
          <p:cNvSpPr/>
          <p:nvPr/>
        </p:nvSpPr>
        <p:spPr>
          <a:xfrm>
            <a:off x="8572339" y="3021555"/>
            <a:ext cx="1272358" cy="489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Recovered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[R]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EC7E8D-8EF6-4660-A41A-E0705750F1AA}"/>
              </a:ext>
            </a:extLst>
          </p:cNvPr>
          <p:cNvSpPr/>
          <p:nvPr/>
        </p:nvSpPr>
        <p:spPr>
          <a:xfrm>
            <a:off x="5841351" y="5100778"/>
            <a:ext cx="1272358" cy="489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Deceased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[D]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457CA4-3155-4331-B661-DB5FF6AE6C5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477530" y="4112486"/>
            <a:ext cx="0" cy="98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853BA38-CB95-475D-A0F7-6195832DEA61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7113709" y="3511075"/>
            <a:ext cx="2094809" cy="3566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820494-0DB5-4D97-9C39-435D6355D76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923775" y="2668611"/>
            <a:ext cx="1917576" cy="4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B9C9F5-874B-4C7D-9E86-C26824DB03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923775" y="3166915"/>
            <a:ext cx="1917576" cy="700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EF6F01-819A-461E-B8AB-E4A2552CACF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015238" y="3166915"/>
            <a:ext cx="636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1C3AC8A8-B51E-48A8-87FB-72DF012464BB}"/>
              </a:ext>
            </a:extLst>
          </p:cNvPr>
          <p:cNvSpPr/>
          <p:nvPr/>
        </p:nvSpPr>
        <p:spPr>
          <a:xfrm>
            <a:off x="3619662" y="831273"/>
            <a:ext cx="2221689" cy="8028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Incubation Time (X Days)</a:t>
            </a: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F4F8AC0C-BEBB-4D9B-9461-49B3A80FDF56}"/>
              </a:ext>
            </a:extLst>
          </p:cNvPr>
          <p:cNvSpPr/>
          <p:nvPr/>
        </p:nvSpPr>
        <p:spPr>
          <a:xfrm>
            <a:off x="6790368" y="831273"/>
            <a:ext cx="2221689" cy="8028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Recovery Time (Random X Days)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6CD1CBA-B555-47B3-A993-F950310901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7113709" y="2668611"/>
            <a:ext cx="2094809" cy="352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1FF055F-49DD-418F-92D7-CF78E8A5C641}"/>
              </a:ext>
            </a:extLst>
          </p:cNvPr>
          <p:cNvSpPr txBox="1"/>
          <p:nvPr/>
        </p:nvSpPr>
        <p:spPr>
          <a:xfrm>
            <a:off x="6336212" y="4453453"/>
            <a:ext cx="14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Probability each day </a:t>
            </a:r>
            <a:br>
              <a:rPr lang="en-GB" sz="900" b="1" dirty="0"/>
            </a:br>
            <a:r>
              <a:rPr lang="en-GB" sz="900" b="1" dirty="0"/>
              <a:t>(P%)</a:t>
            </a:r>
          </a:p>
        </p:txBody>
      </p:sp>
    </p:spTree>
    <p:extLst>
      <p:ext uri="{BB962C8B-B14F-4D97-AF65-F5344CB8AC3E}">
        <p14:creationId xmlns:p14="http://schemas.microsoft.com/office/powerpoint/2010/main" val="217102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Kaelan Melville</dc:creator>
  <cp:lastModifiedBy>Kaelan Melville</cp:lastModifiedBy>
  <cp:revision>9</cp:revision>
  <dcterms:created xsi:type="dcterms:W3CDTF">2021-04-30T09:11:51Z</dcterms:created>
  <dcterms:modified xsi:type="dcterms:W3CDTF">2021-05-12T13:05:02Z</dcterms:modified>
</cp:coreProperties>
</file>