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3d3d9de4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3d3d9de4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3d3d9de4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3d3d9de4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3d3d9de4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3d3d9de4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3d3d9de4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3d3d9de4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c5617597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c5617597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3d3d9de4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3d3d9de4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XkNnB7PfxFp-g7bUt8MVrQCa1FVFVUF2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87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/>
              <a:t>NDNCERT </a:t>
            </a:r>
            <a:r>
              <a:rPr lang="zh-CN" sz="5000"/>
              <a:t>Easy Deployment</a:t>
            </a:r>
            <a:endParaRPr sz="5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101750" y="2568575"/>
            <a:ext cx="694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Presenter: </a:t>
            </a:r>
            <a:r>
              <a:rPr lang="zh-CN" sz="2000"/>
              <a:t>Siqi Liu,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Muhammad Nuzaihan,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Tianyuan Yu,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Zhiyi Zhang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NDN Hackathon, Oct 18, 2020</a:t>
            </a:r>
            <a:endParaRPr sz="2000"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NDNCERT v0.3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CN" sz="2400"/>
              <a:t>A automatic certificate managerment server on NDN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CN" sz="2400"/>
              <a:t>Uses various out-of-band identity verification and certificate issuance using NDN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CN" sz="2400"/>
              <a:t>Designed for managing NDN testbed certificate in the beginning, but also can be used for other trust anchors</a:t>
            </a:r>
            <a:endParaRPr sz="2400"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NDN testbed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6741" l="8088" r="6863" t="6498"/>
          <a:stretch/>
        </p:blipFill>
        <p:spPr>
          <a:xfrm>
            <a:off x="5425576" y="-81625"/>
            <a:ext cx="3406725" cy="17377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zh-CN" sz="2300"/>
              <a:t>Two layers of certificate managers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zh-CN" sz="2300"/>
              <a:t>The root </a:t>
            </a:r>
            <a:r>
              <a:rPr lang="zh-CN" sz="2300"/>
              <a:t>certificate manager</a:t>
            </a:r>
            <a:r>
              <a:rPr lang="zh-CN" sz="2300"/>
              <a:t> /ndn for the whole testbed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zh-CN" sz="2300"/>
              <a:t>Multiple participating institutions or sites</a:t>
            </a:r>
            <a:r>
              <a:rPr lang="zh-CN" sz="2300"/>
              <a:t> have their own </a:t>
            </a:r>
            <a:r>
              <a:rPr lang="zh-CN" sz="2300"/>
              <a:t>certificate</a:t>
            </a:r>
            <a:r>
              <a:rPr lang="zh-CN" sz="2300"/>
              <a:t> manager.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zh-CN" sz="2300"/>
              <a:t>Manually set up NDNCERT and write configuration files is time-consuming and error-prone</a:t>
            </a:r>
            <a:endParaRPr sz="2300"/>
          </a:p>
          <a:p>
            <a:pPr indent="-374650" lvl="0" marL="9144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zh-CN" sz="2300"/>
              <a:t>We need a smooth way to set up NDNCERT on the testbed so as to make things easier for Prof John DeHart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Our Work done in the Hackathon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CN" sz="2400"/>
              <a:t>A bash script that automatics prompts for required parameter and setup the NDNCERT service on each testbed server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CN" sz="2400"/>
              <a:t>An instruction document on how to links the anchors under the trust anchor hierarchy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CN" sz="2400"/>
              <a:t>Also fixed bugs in NDNCERT codebase</a:t>
            </a:r>
            <a:endParaRPr sz="2400"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Demo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 title="Screen Recording 2020-10-18 at 1.51.07 A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11475"/>
            <a:ext cx="8328974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Future work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CN" sz="2400"/>
              <a:t>Utilize Redhat Ansible for NDNCERT deployment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CN" sz="2400"/>
              <a:t>Continue the code review process for NDNCERT v0.3 and deploy it on the NDN Testbed</a:t>
            </a:r>
            <a:endParaRPr sz="2400"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Thank you</a:t>
            </a:r>
            <a:endParaRPr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