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0EE0-7307-4380-846C-A035AD901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B931F-D026-4C56-B8BB-4BBE2C944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698E-BA3F-4543-9C20-5760963D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95F-EDAC-4FBD-9C29-B2527E22FEA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3DBF-7776-477A-96F3-3922FC73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60EBA-3557-487E-8D39-47927995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D1D2-AD40-42AA-A47F-9DBC53E1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21B8-263D-4E3F-B98D-14B3B4ED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DEB13-A76D-4D2E-82DB-8049F87E6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010D-D79C-450E-846F-AF7B0340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95F-EDAC-4FBD-9C29-B2527E22FEA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89D2F-C4E2-4829-862C-0E36D8E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FD1A-2FE7-4DF4-8238-4639111E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D1D2-AD40-42AA-A47F-9DBC53E1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6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6A2AE-F53B-4974-85E3-7DE089E35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D9504-3AC0-454E-8A15-5368AD9BF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2432C-DB03-411E-9175-319BE083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95F-EDAC-4FBD-9C29-B2527E22FEA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6A31-E0CA-4736-A61B-6ED16BA8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C780-69F6-4534-A44C-8DE727A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D1D2-AD40-42AA-A47F-9DBC53E1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DBFD-C57D-46B4-80F7-5ED7105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F7AB-C84E-417A-A405-50384D0D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B7D9-E4FC-4448-8CAA-E77D2308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95F-EDAC-4FBD-9C29-B2527E22FEA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3687-9F07-4E0A-AD57-A11BD392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EE0F-DC68-47E6-8710-F3D891ED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D1D2-AD40-42AA-A47F-9DBC53E1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5552-4CCD-46FA-8989-99A77F4E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D3BBA-B11A-4359-8CFD-E7C84E6D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0EA-E08E-4877-B943-7E954301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95F-EDAC-4FBD-9C29-B2527E22FEA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5FAFC-4C51-4833-AAB4-C2E3B9C8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597C-C02F-4508-938C-B8D82621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D1D2-AD40-42AA-A47F-9DBC53E1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6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35C0-9841-4FEC-B25C-12421BBF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F12A-AB87-4751-8433-C7FE943D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5399"/>
            <a:ext cx="5181600" cy="48815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8F37F-40B3-4F84-8B93-240237453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5399"/>
            <a:ext cx="5181600" cy="4881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4AA9-63B9-4631-9BE5-DF042B28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95F-EDAC-4FBD-9C29-B2527E22FEA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DCC3C-D881-4B7E-900F-134F30BC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6E7C6-6B2F-4DD6-B6BA-9E8FEAC3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D1D2-AD40-42AA-A47F-9DBC53E1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8208-B769-4ED9-ABAE-811E4972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4F47E-F909-433F-94B5-03C70C7D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70A0E-87FD-4353-9BEB-AAC1BD25A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B864B-5D46-4C45-B793-08C3AB72A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1F6E-A278-4A5F-9E53-FED5D0672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C4F57-4E3A-467D-8514-3FAC385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95F-EDAC-4FBD-9C29-B2527E22FEA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2BF3C-8E89-400A-B305-84E7AF3D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E3AE9-B16E-499F-87E2-C08EDA62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D1D2-AD40-42AA-A47F-9DBC53E1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3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BC83-C3E3-4A38-A16B-025FA9AA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65017-5DA4-4F03-9ADC-EA321F7E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95F-EDAC-4FBD-9C29-B2527E22FEA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A7CE-662A-48E7-AEC2-0DD9F636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65016-CE5B-493F-AD36-BC3E4EFB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D1D2-AD40-42AA-A47F-9DBC53E1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E9F12-FC7B-4B23-8A87-E4B0292D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95F-EDAC-4FBD-9C29-B2527E22FEA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7C81C-4F98-48BA-A5D5-74F69D4C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CEC61-9F96-4B59-BAAC-5D21E646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D1D2-AD40-42AA-A47F-9DBC53E1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8A30-CE59-408F-B8C9-BCA8440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DE06-217C-4494-9667-39FD6CAC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962B5-A69A-47A3-A7AD-70F8A76AF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77144-3636-40C6-A610-43641E64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95F-EDAC-4FBD-9C29-B2527E22FEA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F074C-69F8-4273-82FD-21BA381E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C32CC-93F7-4A48-AA76-2722121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D1D2-AD40-42AA-A47F-9DBC53E1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335C-93D8-48E9-A963-AB979650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F62E5-BE04-483F-A296-A5A6A65F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08C54-1409-4412-8B82-607A75AB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BB084-AE0A-43EB-B7B7-5967A77F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895F-EDAC-4FBD-9C29-B2527E22FEA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BFB37-9329-4CCD-8287-CE6D44C6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E0473-0C8B-4F6A-A4DD-729A962D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D1D2-AD40-42AA-A47F-9DBC53E1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156E5-2E67-4AD5-8F3E-01A00CD4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136525"/>
            <a:ext cx="9029700" cy="97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BD83C-BC65-4989-BF15-9A58DAF8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8871-BAE5-44B7-A015-0D9917681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895F-EDAC-4FBD-9C29-B2527E22FEA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817A-ED3F-438C-9028-EF7AE6459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2B3E-A4BF-47A4-B091-22C4ED1EB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D1D2-AD40-42AA-A47F-9DBC53E1C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alks.ndn.today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0th-ndn-hackathon/namevis-web" TargetMode="External"/><Relationship Id="rId2" Type="http://schemas.openxmlformats.org/officeDocument/2006/relationships/hyperlink" Target="https://github.com/10th-ndn-hackathon/namev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lks.ndn.today/" TargetMode="External"/><Relationship Id="rId4" Type="http://schemas.openxmlformats.org/officeDocument/2006/relationships/hyperlink" Target="https://youtu.be/6t2y_-8asi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49B7E1-B64D-4ABF-A181-D1DA1C6BA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NDN Passive Name Visualizer</a:t>
            </a:r>
            <a:br>
              <a:rPr lang="en-US" dirty="0"/>
            </a:br>
            <a:r>
              <a:rPr lang="en-US" dirty="0"/>
              <a:t>(10</a:t>
            </a:r>
            <a:r>
              <a:rPr lang="en-US" baseline="30000" dirty="0"/>
              <a:t>th</a:t>
            </a:r>
            <a:r>
              <a:rPr lang="en-US" dirty="0"/>
              <a:t> NDN hackathon)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39C6AA-6B79-4AB5-B5AF-5F30DEC86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https://talks.ndn.today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068B45-6AAE-4A73-B9F6-1578BF5F3F9D}"/>
              </a:ext>
            </a:extLst>
          </p:cNvPr>
          <p:cNvGrpSpPr/>
          <p:nvPr/>
        </p:nvGrpSpPr>
        <p:grpSpPr>
          <a:xfrm>
            <a:off x="838200" y="4659868"/>
            <a:ext cx="10515600" cy="2198132"/>
            <a:chOff x="838200" y="2514600"/>
            <a:chExt cx="10515600" cy="21981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8B5FE0D-F289-41B3-BBEB-B095ECBA4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514600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C5000AD3-CB3F-44C3-87DB-EDC9D9EB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514600"/>
              <a:ext cx="1828800" cy="1828800"/>
            </a:xfrm>
            <a:prstGeom prst="rect">
              <a:avLst/>
            </a:prstGeom>
          </p:spPr>
        </p:pic>
        <p:pic>
          <p:nvPicPr>
            <p:cNvPr id="13" name="Picture 4" descr="Profile photo of Sanjeev Kaushik Ramani">
              <a:extLst>
                <a:ext uri="{FF2B5EF4-FFF2-40B4-BE49-F238E27FC236}">
                  <a16:creationId xmlns:a16="http://schemas.microsoft.com/office/drawing/2014/main" id="{E210191E-7181-43AB-B1AF-8E6AC88BD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514600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Profile photo of Zhe Qu">
              <a:extLst>
                <a:ext uri="{FF2B5EF4-FFF2-40B4-BE49-F238E27FC236}">
                  <a16:creationId xmlns:a16="http://schemas.microsoft.com/office/drawing/2014/main" id="{71EDAD0F-6A90-4FCA-842E-639345FD3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0" y="2514600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17BE16-9970-4442-9182-05802FEAB72A}"/>
                </a:ext>
              </a:extLst>
            </p:cNvPr>
            <p:cNvSpPr txBox="1"/>
            <p:nvPr/>
          </p:nvSpPr>
          <p:spPr>
            <a:xfrm>
              <a:off x="838200" y="4343400"/>
              <a:ext cx="1367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yoursunny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3F8331-3BF4-4737-BC05-F7EF34BD145F}"/>
                </a:ext>
              </a:extLst>
            </p:cNvPr>
            <p:cNvSpPr txBox="1"/>
            <p:nvPr/>
          </p:nvSpPr>
          <p:spPr>
            <a:xfrm>
              <a:off x="3733800" y="4343400"/>
              <a:ext cx="1715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@Proyash56952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97ACD7-3C8B-4A88-A449-3F2FEA54C9D8}"/>
                </a:ext>
              </a:extLst>
            </p:cNvPr>
            <p:cNvSpPr txBox="1"/>
            <p:nvPr/>
          </p:nvSpPr>
          <p:spPr>
            <a:xfrm>
              <a:off x="6629400" y="4334842"/>
              <a:ext cx="1416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@sanjeevr93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9B530E-3879-4409-9F61-E1E4AFE02A2D}"/>
                </a:ext>
              </a:extLst>
            </p:cNvPr>
            <p:cNvSpPr txBox="1"/>
            <p:nvPr/>
          </p:nvSpPr>
          <p:spPr>
            <a:xfrm>
              <a:off x="9525000" y="4343400"/>
              <a:ext cx="920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llxxee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35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E3F2-A85A-4575-B81F-020ABF0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47AD-E66A-46A7-B0A8-23B1072F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PCAP traffic trace from </a:t>
            </a:r>
            <a:r>
              <a:rPr lang="en-US" dirty="0" err="1"/>
              <a:t>tcpdump</a:t>
            </a:r>
            <a:r>
              <a:rPr lang="en-US" dirty="0"/>
              <a:t> or Wireshark is useful to:</a:t>
            </a:r>
          </a:p>
          <a:p>
            <a:pPr lvl="1"/>
            <a:r>
              <a:rPr lang="en-US" dirty="0"/>
              <a:t>understand a network protocol</a:t>
            </a:r>
          </a:p>
          <a:p>
            <a:pPr lvl="1"/>
            <a:r>
              <a:rPr lang="en-US" dirty="0"/>
              <a:t>diagnose network problems</a:t>
            </a:r>
          </a:p>
          <a:p>
            <a:r>
              <a:rPr lang="en-US" dirty="0"/>
              <a:t>Existing tools to analyze NDN packets in PCAP traffic trace:</a:t>
            </a:r>
          </a:p>
          <a:p>
            <a:pPr lvl="1"/>
            <a:r>
              <a:rPr lang="en-US" dirty="0" err="1"/>
              <a:t>ndndump</a:t>
            </a:r>
            <a:endParaRPr lang="en-US" dirty="0"/>
          </a:p>
          <a:p>
            <a:pPr lvl="1"/>
            <a:r>
              <a:rPr lang="en-US" dirty="0"/>
              <a:t>NDN dissector for Wireshark</a:t>
            </a:r>
          </a:p>
          <a:p>
            <a:pPr lvl="1"/>
            <a:r>
              <a:rPr lang="en-US" dirty="0"/>
              <a:t>They can analyze the structure of each individual packet, but provide no information beyond a single packet.</a:t>
            </a:r>
          </a:p>
          <a:p>
            <a:r>
              <a:rPr lang="en-US" dirty="0"/>
              <a:t>NDN Passive Name Visualizer provides insights into:</a:t>
            </a:r>
          </a:p>
          <a:p>
            <a:pPr lvl="1"/>
            <a:r>
              <a:rPr lang="en-US" dirty="0"/>
              <a:t>time dimension: traffic volume over time</a:t>
            </a:r>
          </a:p>
          <a:p>
            <a:pPr lvl="1"/>
            <a:r>
              <a:rPr lang="en-US" dirty="0"/>
              <a:t>space dimension: name hierarchy</a:t>
            </a:r>
          </a:p>
        </p:txBody>
      </p:sp>
    </p:spTree>
    <p:extLst>
      <p:ext uri="{BB962C8B-B14F-4D97-AF65-F5344CB8AC3E}">
        <p14:creationId xmlns:p14="http://schemas.microsoft.com/office/powerpoint/2010/main" val="872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02AC-D5B2-4C8F-B813-37AAEE2B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7">
            <a:extLst>
              <a:ext uri="{FF2B5EF4-FFF2-40B4-BE49-F238E27FC236}">
                <a16:creationId xmlns:a16="http://schemas.microsoft.com/office/drawing/2014/main" id="{3EEFC75D-9FB8-48EF-BFAA-6D465BFFA70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198" y="1116011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7">
            <a:extLst>
              <a:ext uri="{FF2B5EF4-FFF2-40B4-BE49-F238E27FC236}">
                <a16:creationId xmlns:a16="http://schemas.microsoft.com/office/drawing/2014/main" id="{46B23DD7-E1DB-451F-89ED-DA2A4B67861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81" y="1116011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B46E99-0237-4545-91E5-31E0718FA07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8060943" y="1382711"/>
            <a:ext cx="182225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DC4CDE07-5926-49A6-951A-DFDFC4C8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664" y="3110706"/>
            <a:ext cx="65881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155B0C7-21D4-4D93-B115-2C1BB6FE441B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8972070" y="1382710"/>
            <a:ext cx="911128" cy="17279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E7171B-E7AD-44F0-842F-450BD7568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64" y="5382418"/>
            <a:ext cx="1190625" cy="1190625"/>
          </a:xfrm>
          <a:prstGeom prst="rect">
            <a:avLst/>
          </a:prstGeom>
        </p:spPr>
      </p:pic>
      <p:pic>
        <p:nvPicPr>
          <p:cNvPr id="19" name="Picture 34">
            <a:extLst>
              <a:ext uri="{FF2B5EF4-FFF2-40B4-BE49-F238E27FC236}">
                <a16:creationId xmlns:a16="http://schemas.microsoft.com/office/drawing/2014/main" id="{D92737CB-33AB-472B-AFCD-A12601D39EE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81" y="2924968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34CB3A-2EE9-409A-9F3F-FA536A1D93C5}"/>
              </a:ext>
            </a:extLst>
          </p:cNvPr>
          <p:cNvCxnSpPr>
            <a:stCxn id="11" idx="1"/>
            <a:endCxn id="19" idx="3"/>
          </p:cNvCxnSpPr>
          <p:nvPr/>
        </p:nvCxnSpPr>
        <p:spPr>
          <a:xfrm flipH="1" flipV="1">
            <a:off x="2778918" y="3336131"/>
            <a:ext cx="5863746" cy="9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AD762D-E4E2-49CD-B25A-2ACB9113FDA8}"/>
              </a:ext>
            </a:extLst>
          </p:cNvPr>
          <p:cNvSpPr txBox="1"/>
          <p:nvPr/>
        </p:nvSpPr>
        <p:spPr>
          <a:xfrm>
            <a:off x="8171851" y="3840163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namevis</a:t>
            </a:r>
            <a:r>
              <a:rPr lang="en-US" dirty="0"/>
              <a:t>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8D2915-B20A-417F-81DD-1BFA1B92DB0F}"/>
              </a:ext>
            </a:extLst>
          </p:cNvPr>
          <p:cNvSpPr txBox="1"/>
          <p:nvPr/>
        </p:nvSpPr>
        <p:spPr>
          <a:xfrm>
            <a:off x="1439081" y="384016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namevis</a:t>
            </a:r>
            <a:r>
              <a:rPr lang="en-US" dirty="0"/>
              <a:t> </a:t>
            </a:r>
            <a:r>
              <a:rPr lang="en-US" dirty="0" err="1"/>
              <a:t>webapp</a:t>
            </a:r>
            <a:endParaRPr lang="en-US" dirty="0"/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DFA3C1-B98D-4580-9450-9E95302DF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4" y="5382419"/>
            <a:ext cx="1190625" cy="1190625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98AF691E-98C9-4D79-B27C-E118CCA29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5384324"/>
            <a:ext cx="1188720" cy="1188720"/>
          </a:xfrm>
          <a:prstGeom prst="rect">
            <a:avLst/>
          </a:prstGeom>
        </p:spPr>
      </p:pic>
      <p:pic>
        <p:nvPicPr>
          <p:cNvPr id="2052" name="Picture 4" descr="Parcel.js">
            <a:extLst>
              <a:ext uri="{FF2B5EF4-FFF2-40B4-BE49-F238E27FC236}">
                <a16:creationId xmlns:a16="http://schemas.microsoft.com/office/drawing/2014/main" id="{0D2A8256-8E1E-43B0-9EE3-CFE486BC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4" y="5384324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3C70D0-DE99-4751-9980-3F3805729CC9}"/>
              </a:ext>
            </a:extLst>
          </p:cNvPr>
          <p:cNvSpPr txBox="1"/>
          <p:nvPr/>
        </p:nvSpPr>
        <p:spPr>
          <a:xfrm>
            <a:off x="2468656" y="640178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Chart.js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E6656E-1D05-46A6-9948-22CC0276ADEB}"/>
              </a:ext>
            </a:extLst>
          </p:cNvPr>
          <p:cNvSpPr txBox="1"/>
          <p:nvPr/>
        </p:nvSpPr>
        <p:spPr>
          <a:xfrm>
            <a:off x="3368261" y="6401780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Parcel bundler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DAE943-C619-4EA4-91E6-56493D7D8189}"/>
              </a:ext>
            </a:extLst>
          </p:cNvPr>
          <p:cNvSpPr txBox="1"/>
          <p:nvPr/>
        </p:nvSpPr>
        <p:spPr>
          <a:xfrm>
            <a:off x="7607712" y="1874836"/>
            <a:ext cx="1279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live capture</a:t>
            </a:r>
          </a:p>
          <a:p>
            <a:pPr algn="ctr"/>
            <a:r>
              <a:rPr lang="en-US" dirty="0"/>
              <a:t>-or-</a:t>
            </a:r>
          </a:p>
          <a:p>
            <a:pPr algn="ctr"/>
            <a:r>
              <a:rPr lang="en-US" dirty="0" err="1"/>
              <a:t>pcap</a:t>
            </a:r>
            <a:r>
              <a:rPr lang="en-US" dirty="0"/>
              <a:t>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57331-6087-4293-ACA5-78A8DF5E7918}"/>
              </a:ext>
            </a:extLst>
          </p:cNvPr>
          <p:cNvSpPr txBox="1"/>
          <p:nvPr/>
        </p:nvSpPr>
        <p:spPr>
          <a:xfrm>
            <a:off x="5094821" y="2998840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WebSocket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E509DC2-5944-4A01-9C89-D412E192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014" y="5754380"/>
            <a:ext cx="1188720" cy="44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Box 2052">
            <a:extLst>
              <a:ext uri="{FF2B5EF4-FFF2-40B4-BE49-F238E27FC236}">
                <a16:creationId xmlns:a16="http://schemas.microsoft.com/office/drawing/2014/main" id="{46F383CB-FA28-4AB2-960C-7A17B96FACC8}"/>
              </a:ext>
            </a:extLst>
          </p:cNvPr>
          <p:cNvSpPr txBox="1"/>
          <p:nvPr/>
        </p:nvSpPr>
        <p:spPr>
          <a:xfrm>
            <a:off x="7390184" y="6401780"/>
            <a:ext cx="171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GoPacket</a:t>
            </a:r>
            <a:r>
              <a:rPr lang="en-US" dirty="0"/>
              <a:t> library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6616F10B-5F70-430D-959E-46EB72A68D85}"/>
              </a:ext>
            </a:extLst>
          </p:cNvPr>
          <p:cNvSpPr txBox="1"/>
          <p:nvPr/>
        </p:nvSpPr>
        <p:spPr>
          <a:xfrm>
            <a:off x="4048987" y="3455990"/>
            <a:ext cx="33265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messages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"timestamp": 123456789000,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"name": "/8=P/8=A/8=1",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"type": "I"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127CA151-9506-4D5E-B7E4-7C9D1C26EE3C}"/>
              </a:ext>
            </a:extLst>
          </p:cNvPr>
          <p:cNvSpPr txBox="1"/>
          <p:nvPr/>
        </p:nvSpPr>
        <p:spPr>
          <a:xfrm>
            <a:off x="9277004" y="1644808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NFD, NDN-DPDK,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2057" name="Picture 8" descr="GitHub Actions - CNCF Cloud Native Interactive Landscape">
            <a:extLst>
              <a:ext uri="{FF2B5EF4-FFF2-40B4-BE49-F238E27FC236}">
                <a16:creationId xmlns:a16="http://schemas.microsoft.com/office/drawing/2014/main" id="{90038E29-12FA-4432-B7B6-6F4CED16E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284" y="5382418"/>
            <a:ext cx="1226372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0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0D9-E470-4F1B-BC36-92AD7E91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Volume Over Time</a:t>
            </a:r>
          </a:p>
        </p:txBody>
      </p:sp>
      <p:pic>
        <p:nvPicPr>
          <p:cNvPr id="9" name="Content Placeholder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9F760FD-921F-4F92-80CC-CC69CB06C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58" y="1184987"/>
            <a:ext cx="8528683" cy="5673013"/>
          </a:xfrm>
        </p:spPr>
      </p:pic>
    </p:spTree>
    <p:extLst>
      <p:ext uri="{BB962C8B-B14F-4D97-AF65-F5344CB8AC3E}">
        <p14:creationId xmlns:p14="http://schemas.microsoft.com/office/powerpoint/2010/main" val="376805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FABB-59F2-437C-86B8-CAAE8733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Hierarchy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33A16BB-A7CA-4ED1-BCA7-D891CDE0E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1116011"/>
            <a:ext cx="8612982" cy="5741990"/>
          </a:xfrm>
        </p:spPr>
      </p:pic>
    </p:spTree>
    <p:extLst>
      <p:ext uri="{BB962C8B-B14F-4D97-AF65-F5344CB8AC3E}">
        <p14:creationId xmlns:p14="http://schemas.microsoft.com/office/powerpoint/2010/main" val="129354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E71621-F0B8-451C-8903-03175310F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75" y="4543425"/>
            <a:ext cx="8362950" cy="2314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C9182-387D-4940-8FA5-FC425049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9B1C-092F-494E-A663-FFBB69FF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3248026"/>
          </a:xfrm>
        </p:spPr>
        <p:txBody>
          <a:bodyPr/>
          <a:lstStyle/>
          <a:p>
            <a:r>
              <a:rPr lang="en-US" dirty="0"/>
              <a:t>Nobody on our team knows how to do data visualization.</a:t>
            </a:r>
          </a:p>
          <a:p>
            <a:pPr lvl="1"/>
            <a:r>
              <a:rPr lang="en-US" dirty="0"/>
              <a:t>Charts are working with dynamic updates.</a:t>
            </a:r>
          </a:p>
          <a:p>
            <a:pPr lvl="1"/>
            <a:r>
              <a:rPr lang="en-US" dirty="0"/>
              <a:t>We hoped to "select a time range and display name hierarchy" but did not achieve that. The name hierarchy is for the whole trace.</a:t>
            </a:r>
          </a:p>
          <a:p>
            <a:r>
              <a:rPr lang="en-US" dirty="0"/>
              <a:t>Displaying every packet name is infeasible.</a:t>
            </a:r>
          </a:p>
          <a:p>
            <a:pPr lvl="1"/>
            <a:r>
              <a:rPr lang="en-US" dirty="0"/>
              <a:t>Page is too slow with thousands of nodes in the name hierarchy chart.</a:t>
            </a:r>
          </a:p>
          <a:p>
            <a:pPr lvl="1"/>
            <a:r>
              <a:rPr lang="en-US" dirty="0"/>
              <a:t>Solution: strip away a few suffix components (e.g. version and segment).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3882B6-F2F2-48B5-8AF2-A482AEE87BC5}"/>
              </a:ext>
            </a:extLst>
          </p:cNvPr>
          <p:cNvSpPr/>
          <p:nvPr/>
        </p:nvSpPr>
        <p:spPr>
          <a:xfrm>
            <a:off x="2503325" y="5573488"/>
            <a:ext cx="7772400" cy="109728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60FB-B7D0-4389-A1DB-B482872D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9E6E-76F6-4334-8F1B-CB702DF1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 visualization:</a:t>
            </a:r>
          </a:p>
          <a:p>
            <a:pPr lvl="1"/>
            <a:r>
              <a:rPr lang="en-US" dirty="0"/>
              <a:t>Capture traffic from multiple network links (or read multiple PCAP files).</a:t>
            </a:r>
          </a:p>
          <a:p>
            <a:pPr lvl="1"/>
            <a:r>
              <a:rPr lang="en-US" dirty="0"/>
              <a:t>Show how packets under specified prefix flow through the network.</a:t>
            </a:r>
          </a:p>
          <a:p>
            <a:pPr lvl="1"/>
            <a:r>
              <a:rPr lang="en-US" dirty="0"/>
              <a:t>Useful for understanding forwarding strategies and attack scenarios.</a:t>
            </a:r>
          </a:p>
          <a:p>
            <a:r>
              <a:rPr lang="en-US" dirty="0"/>
              <a:t>Server-side packet filtering and aggregation:</a:t>
            </a:r>
          </a:p>
          <a:p>
            <a:pPr lvl="1"/>
            <a:r>
              <a:rPr lang="en-US" dirty="0"/>
              <a:t>Filter packets by name on the server side.</a:t>
            </a:r>
          </a:p>
          <a:p>
            <a:pPr lvl="1"/>
            <a:r>
              <a:rPr lang="en-US" dirty="0"/>
              <a:t>Perform certain aggregations on the server side, to reduce burden in </a:t>
            </a:r>
            <a:r>
              <a:rPr lang="en-US" dirty="0" err="1"/>
              <a:t>webapp</a:t>
            </a:r>
            <a:r>
              <a:rPr lang="en-US" dirty="0"/>
              <a:t>.</a:t>
            </a:r>
          </a:p>
          <a:p>
            <a:r>
              <a:rPr lang="en-US" dirty="0"/>
              <a:t>Bring back the testbed NDNMAP:</a:t>
            </a:r>
          </a:p>
          <a:p>
            <a:pPr lvl="1"/>
            <a:r>
              <a:rPr lang="en-US" dirty="0"/>
              <a:t>Install (a secure version of) </a:t>
            </a:r>
            <a:r>
              <a:rPr lang="en-US" dirty="0" err="1"/>
              <a:t>namevis</a:t>
            </a:r>
            <a:r>
              <a:rPr lang="en-US" dirty="0"/>
              <a:t> server on testbed routers.</a:t>
            </a:r>
          </a:p>
          <a:p>
            <a:pPr lvl="1"/>
            <a:r>
              <a:rPr lang="en-US" dirty="0"/>
              <a:t>Visitors can view real-time traffic (with filtering capability) across the testbed.</a:t>
            </a:r>
          </a:p>
        </p:txBody>
      </p:sp>
    </p:spTree>
    <p:extLst>
      <p:ext uri="{BB962C8B-B14F-4D97-AF65-F5344CB8AC3E}">
        <p14:creationId xmlns:p14="http://schemas.microsoft.com/office/powerpoint/2010/main" val="173676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2864-3CC4-4106-AE3B-C0ABE9E1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4775-A8AC-4BBA-90AB-86EC0DBF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</a:t>
            </a:r>
            <a:r>
              <a:rPr lang="en-US" dirty="0">
                <a:hlinkClick r:id="rId2"/>
              </a:rPr>
              <a:t>https://github.com/10th-ndn-hackathon/namevis</a:t>
            </a:r>
            <a:endParaRPr lang="en-US" dirty="0"/>
          </a:p>
          <a:p>
            <a:r>
              <a:rPr lang="en-US" dirty="0" err="1"/>
              <a:t>Webapp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https://github.com/10th-ndn-hackathon/namevis-web</a:t>
            </a:r>
            <a:endParaRPr lang="en-US" dirty="0"/>
          </a:p>
          <a:p>
            <a:r>
              <a:rPr lang="en-US" dirty="0"/>
              <a:t>Demo video: </a:t>
            </a:r>
            <a:r>
              <a:rPr lang="en-US" dirty="0">
                <a:hlinkClick r:id="rId4"/>
              </a:rPr>
              <a:t>https://youtu.be/6t2y_-8asiw</a:t>
            </a:r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5"/>
              </a:rPr>
              <a:t>https://talks.ndn.today/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6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NDN Passive Name Visualizer (10th NDN hackathon)</vt:lpstr>
      <vt:lpstr>Motivation and Impact</vt:lpstr>
      <vt:lpstr>System Architecture</vt:lpstr>
      <vt:lpstr>Traffic Volume Over Time</vt:lpstr>
      <vt:lpstr>Name Hierarchy</vt:lpstr>
      <vt:lpstr>Lessons and Challenges</vt:lpstr>
      <vt:lpstr>Future Directions</vt:lpstr>
      <vt:lpstr>Project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Shi, Junxiao (IntlAssoc)</dc:creator>
  <cp:lastModifiedBy>Junxiao</cp:lastModifiedBy>
  <cp:revision>15</cp:revision>
  <dcterms:created xsi:type="dcterms:W3CDTF">2020-07-22T08:39:54Z</dcterms:created>
  <dcterms:modified xsi:type="dcterms:W3CDTF">2020-10-18T17:12:42Z</dcterms:modified>
</cp:coreProperties>
</file>