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38" d="100"/>
          <a:sy n="38" d="100"/>
        </p:scale>
        <p:origin x="6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E48E-C202-4837-8901-6C302114C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C123E-BE72-407E-8710-D542848D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5842-8336-497D-AA1D-0494218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40EB-61F6-4A35-A317-BEB3A58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D474-1622-4796-A42A-1786EE20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6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4AF3-60F1-44FE-99D7-66980552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4B992-FF58-433A-87E6-346F36FC4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B85D6-0F46-49DE-AB14-47CC0043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56B0-A0E1-4973-B6B1-D4170F4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5FEC-29DE-4E97-8CB5-EE60AE8C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5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342B2-DC1C-4368-97E6-C9FE7E324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78BF9-3253-41D0-AE42-285258495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74DC-66A2-41C8-861F-F0D4DD67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E7AB-94D8-4BC1-B4C7-792C5092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203D-48AB-4043-A414-5E12484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62F2-E9A5-475C-B783-6EE5BAC8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3AD7-4CA6-4B34-AD9D-3C1E85D1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A239-50AD-4CF2-B753-1BE26437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F6B6B-DAE5-47F0-889B-A17707A6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399B-A08E-459F-915F-03A0D876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FD71-9610-4D5A-BF81-2DF3AEDB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834B-9FCC-4DC9-BFE4-0625C78C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D641D-BB43-45CD-8038-A12DE819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387-94CF-4776-B436-C67A8626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3558-AF2D-4802-93C1-6C3B0354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4F8D-F4CE-44E2-A5FA-D15220A2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6F5C-3D58-4902-9865-54892D221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EA0C5-EC0A-43D8-A47E-2E46CD11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4BAF-4FCC-4A13-85CE-0FA511FC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38678-C910-4FF7-BC0D-60B42FEF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9C678-A2BD-4AE1-9F53-42D97D95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A405-4534-46A9-806F-D420BBCD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CA916-624B-42EF-AB9D-5905B527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A7CC-64F8-4927-9926-75F15778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8516-DEAF-44B3-83E0-2C4C3571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D0059-2325-4101-AF29-FEC47CF2A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15BF2-DE33-4BB4-91C8-D5CF9C6B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1896A-5711-4F69-95D6-AB4E7D99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5964E-8FF0-42F3-B23C-1212ED5D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E975-DE9B-4320-84D3-CB84E300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D8D85-5E5F-4C02-9699-235C8814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4C2C3-FB83-4AD4-92AE-DDB73B7D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F9B88-DB53-4532-B9FF-75CA6C0C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C589C-ADD5-4113-B25B-CE95F1A5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DCA7-00A8-4542-8E6C-1B4C0F7E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2B9AF-0264-4569-8E1C-EE464FBE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05E1-795B-4785-B980-894BD898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7D93-83F8-4B31-ABFB-7EA72503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C3273-89F9-4C3C-AD86-EA6BF9DC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6D053-67AD-4F5D-A547-757CB05E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8BC5B-5E60-4FB0-8BD2-9031A849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BAA90-4A27-4A57-BC8D-9D52D66F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1537-5B9B-4B86-8977-8EA0BD78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FCF2B-097A-4BB9-AA01-B53D05110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32B7B-CCFD-4313-8B69-5191F153F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DC509-23AD-4F79-AE59-76E1C937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9F8DC-CE53-4772-820F-8726B056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D698-0473-4B67-ADB4-E9416DE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175AB-28EC-42A3-8E27-30DE94F4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03F5-41EE-4714-A153-F2BC0AF5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A5ED-4717-4F68-A827-5BAEAB552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ABD0-693A-436A-90D3-77300C616D5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5F847-3EED-4CDC-A162-2DCD31DB0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D715-FC2F-46E5-BB3E-2D45F27A2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ED79-6198-45CD-ADCD-403994E3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B1AEB-E7A5-41FC-A6AB-FD1EBEB7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8" y="895865"/>
            <a:ext cx="6598444" cy="5066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C6EC9-B17E-4E52-981B-D693B74FFA0E}"/>
              </a:ext>
            </a:extLst>
          </p:cNvPr>
          <p:cNvSpPr txBox="1"/>
          <p:nvPr/>
        </p:nvSpPr>
        <p:spPr>
          <a:xfrm>
            <a:off x="555476" y="991312"/>
            <a:ext cx="4241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Image watermark published content in a way that is subtle, yet easy to decrypt even after some amount of lossy conversion.</a:t>
            </a:r>
          </a:p>
          <a:p>
            <a:endParaRPr lang="en-US" dirty="0"/>
          </a:p>
          <a:p>
            <a:r>
              <a:rPr lang="en-US" dirty="0"/>
              <a:t>Technology should be usable by websites – the next step would be to make it a </a:t>
            </a:r>
            <a:r>
              <a:rPr lang="en-US" dirty="0" err="1"/>
              <a:t>wordpress</a:t>
            </a:r>
            <a:r>
              <a:rPr lang="en-US" dirty="0"/>
              <a:t> plugin, for example.</a:t>
            </a:r>
          </a:p>
          <a:p>
            <a:endParaRPr lang="en-US" dirty="0"/>
          </a:p>
          <a:p>
            <a:r>
              <a:rPr lang="en-US" dirty="0"/>
              <a:t>Goal is to port NDN principles onto the current web. </a:t>
            </a:r>
          </a:p>
          <a:p>
            <a:endParaRPr lang="en-US" dirty="0"/>
          </a:p>
          <a:p>
            <a:r>
              <a:rPr lang="en-US" dirty="0"/>
              <a:t>Stop fake news by making all published web and app content verifiable!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D89F9-9ABA-4789-ACE5-328C93E16A25}"/>
              </a:ext>
            </a:extLst>
          </p:cNvPr>
          <p:cNvSpPr txBox="1"/>
          <p:nvPr/>
        </p:nvSpPr>
        <p:spPr>
          <a:xfrm>
            <a:off x="991312" y="6033331"/>
            <a:ext cx="277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ORIGINATOR: Aditya Advani</a:t>
            </a:r>
          </a:p>
          <a:p>
            <a:r>
              <a:rPr lang="en-US" dirty="0"/>
              <a:t>Inspired by: Aaron Swartz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9356D-8974-4540-87B3-21995AF87A1E}"/>
              </a:ext>
            </a:extLst>
          </p:cNvPr>
          <p:cNvSpPr txBox="1"/>
          <p:nvPr/>
        </p:nvSpPr>
        <p:spPr>
          <a:xfrm>
            <a:off x="1991170" y="341832"/>
            <a:ext cx="778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</a:rPr>
              <a:t>COMBAT FAKE NEWS TODAY USING NDN PRINCIPLES</a:t>
            </a:r>
          </a:p>
        </p:txBody>
      </p:sp>
    </p:spTree>
    <p:extLst>
      <p:ext uri="{BB962C8B-B14F-4D97-AF65-F5344CB8AC3E}">
        <p14:creationId xmlns:p14="http://schemas.microsoft.com/office/powerpoint/2010/main" val="41790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47B2-11D5-4BDD-B5F7-D49F1911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Verification Service - WIP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BC9F-8156-420D-BCC8-B585CCEF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194"/>
            <a:ext cx="10515600" cy="47857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Found great research papers of image-based steganography that survives degrading</a:t>
            </a:r>
          </a:p>
          <a:p>
            <a:pPr lvl="1"/>
            <a:r>
              <a:rPr lang="en-US" dirty="0"/>
              <a:t>Consensus is that 2 or 3 pixel-based steganography techniques used together should provide sufficient </a:t>
            </a:r>
          </a:p>
          <a:p>
            <a:pPr lvl="1"/>
            <a:r>
              <a:rPr lang="en-US" dirty="0"/>
              <a:t>Deep learning can be trained to try to hack any particular schema choice</a:t>
            </a:r>
          </a:p>
          <a:p>
            <a:r>
              <a:rPr lang="en-US" dirty="0"/>
              <a:t>Found a successful commercial product that provides exactly photo watermarking + crawling service to pro photographers – with PhD and MScs in signal processing and related disciplines from INRI France and consultants to Hollywood film industry</a:t>
            </a:r>
          </a:p>
          <a:p>
            <a:r>
              <a:rPr lang="en-US" dirty="0"/>
              <a:t>Decided to implement two demos - WIP</a:t>
            </a:r>
          </a:p>
          <a:p>
            <a:pPr lvl="1"/>
            <a:r>
              <a:rPr lang="en-US" dirty="0"/>
              <a:t>Copy of workflow of commercial product demo</a:t>
            </a:r>
          </a:p>
          <a:p>
            <a:pPr lvl="1"/>
            <a:r>
              <a:rPr lang="en-US" dirty="0"/>
              <a:t>Notebook style explanation of steganography academic paper using RGB-pixel steganography</a:t>
            </a:r>
          </a:p>
          <a:p>
            <a:r>
              <a:rPr lang="en-US" dirty="0"/>
              <a:t>Further challenges – is there a way in software to embed this watermarking at the browser layer? Would be much easier for mixed content demo of entire web pages. Basically a browser extension should take a screenshot of the page and visually embed the watermark into the DOM using canvas … this is the true crossover with NDN</a:t>
            </a:r>
          </a:p>
          <a:p>
            <a:r>
              <a:rPr lang="en-US" dirty="0"/>
              <a:t>Looking for collaborators please – help me write a paper! And build a demo!</a:t>
            </a:r>
          </a:p>
          <a:p>
            <a:pPr lvl="1"/>
            <a:r>
              <a:rPr lang="en-US" dirty="0"/>
              <a:t>Anyone with grad level understanding of cryptography and steganography</a:t>
            </a:r>
          </a:p>
          <a:p>
            <a:pPr lvl="1"/>
            <a:r>
              <a:rPr lang="en-US" dirty="0"/>
              <a:t>Anyone interested in building out a genuinely interesting deep learning data set and solution</a:t>
            </a:r>
          </a:p>
        </p:txBody>
      </p:sp>
    </p:spTree>
    <p:extLst>
      <p:ext uri="{BB962C8B-B14F-4D97-AF65-F5344CB8AC3E}">
        <p14:creationId xmlns:p14="http://schemas.microsoft.com/office/powerpoint/2010/main" val="319430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6E75-8A36-47E0-AF34-3DF3D44A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demo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1DE9A-3B47-4197-A1E2-2FEEE787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044240"/>
            <a:ext cx="7884160" cy="39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9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F5552-628D-4B09-B897-FC4EF48F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2848900"/>
            <a:ext cx="7505700" cy="2615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4F463-2045-457A-A09B-BB2DAE0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first steganography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4950-8D72-4814-8858-8AB7A430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2013 International Conference on Electronic Engineering and Computer Science - </a:t>
            </a:r>
            <a:r>
              <a:rPr lang="en-US" i="1" dirty="0"/>
              <a:t>Color Image Steganography based on Pixel Value Modification Method Using Modulus Function -</a:t>
            </a:r>
            <a:r>
              <a:rPr lang="en-US" dirty="0"/>
              <a:t> </a:t>
            </a:r>
            <a:r>
              <a:rPr lang="en-US" dirty="0" err="1"/>
              <a:t>V.Nagaraja</a:t>
            </a:r>
            <a:r>
              <a:rPr lang="en-US" dirty="0"/>
              <a:t>, Dr. V. Vijayalakshmi and Dr. G. </a:t>
            </a:r>
            <a:r>
              <a:rPr lang="en-US" dirty="0" err="1"/>
              <a:t>Zayarazc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TBD</a:t>
            </a:r>
          </a:p>
          <a:p>
            <a:pPr lvl="1"/>
            <a:r>
              <a:rPr lang="en-US" dirty="0"/>
              <a:t>Number of bits per pixel area possible</a:t>
            </a:r>
          </a:p>
          <a:p>
            <a:pPr lvl="1"/>
            <a:r>
              <a:rPr lang="en-US" dirty="0"/>
              <a:t>Number of bits required</a:t>
            </a:r>
          </a:p>
          <a:p>
            <a:pPr lvl="1"/>
            <a:r>
              <a:rPr lang="en-US" dirty="0"/>
              <a:t>Conflict with grayscale steganography schema</a:t>
            </a:r>
          </a:p>
        </p:txBody>
      </p:sp>
    </p:spTree>
    <p:extLst>
      <p:ext uri="{BB962C8B-B14F-4D97-AF65-F5344CB8AC3E}">
        <p14:creationId xmlns:p14="http://schemas.microsoft.com/office/powerpoint/2010/main" val="4468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352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Screenshot Verification Service - WIP</vt:lpstr>
      <vt:lpstr>Proposed demo flow</vt:lpstr>
      <vt:lpstr>Proposed first steganography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P. Advani</dc:creator>
  <cp:lastModifiedBy>Aditya P. Advani</cp:lastModifiedBy>
  <cp:revision>3</cp:revision>
  <cp:lastPrinted>2020-10-16T06:28:26Z</cp:lastPrinted>
  <dcterms:created xsi:type="dcterms:W3CDTF">2020-10-16T06:23:12Z</dcterms:created>
  <dcterms:modified xsi:type="dcterms:W3CDTF">2020-10-18T17:21:09Z</dcterms:modified>
</cp:coreProperties>
</file>