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1"/>
  </p:notesMasterIdLst>
  <p:sldIdLst>
    <p:sldId id="257" r:id="rId3"/>
    <p:sldId id="258" r:id="rId4"/>
    <p:sldId id="259" r:id="rId5"/>
    <p:sldId id="272" r:id="rId6"/>
    <p:sldId id="273" r:id="rId7"/>
    <p:sldId id="274"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notesMaster" Target="notesMasters/notesMaster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4/16/2024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4/16/2024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4/16/2024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IN" sz="2000" b="1" dirty="0">
                <a:solidFill>
                  <a:srgbClr val="FFFF00"/>
                </a:solidFill>
                <a:latin typeface="Arial"/>
                <a:cs typeface="Arial"/>
              </a:rPr>
              <a:t>J. Mohamed </a:t>
            </a:r>
            <a:r>
              <a:rPr lang="en-IN" sz="2000" b="1" dirty="0" err="1">
                <a:solidFill>
                  <a:srgbClr val="FFFF00"/>
                </a:solidFill>
                <a:latin typeface="Arial"/>
                <a:cs typeface="Arial"/>
              </a:rPr>
              <a:t>unus</a:t>
            </a:r>
            <a:endParaRPr dirty="0"/>
          </a:p>
          <a:p>
            <a:pPr marL="457200" indent="-457200">
              <a:buAutoNum type="arabicPeriod"/>
            </a:pPr>
            <a:r>
              <a:rPr lang="en-US" altLang="en-GB" sz="2000" b="1" dirty="0">
                <a:solidFill>
                  <a:srgbClr val="FFFF00"/>
                </a:solidFill>
                <a:latin typeface="Arial"/>
                <a:cs typeface="Arial"/>
              </a:rPr>
              <a:t>Co</a:t>
            </a:r>
            <a:r>
              <a:rPr lang="en-US" sz="2000" b="1" dirty="0">
                <a:solidFill>
                  <a:srgbClr val="FFFF00"/>
                </a:solidFill>
                <a:latin typeface="Arial"/>
                <a:cs typeface="Arial"/>
              </a:rPr>
              <a:t>llege name - JP College of Engineering</a:t>
            </a:r>
            <a:endParaRPr dirty="0"/>
          </a:p>
          <a:p>
            <a:pPr marL="457200" indent="-457200">
              <a:buAutoNum type="arabicPeriod"/>
            </a:pPr>
            <a:r>
              <a:rPr lang="en-US" sz="2000" b="1" dirty="0">
                <a:solidFill>
                  <a:srgbClr val="FFFF00"/>
                </a:solidFill>
                <a:latin typeface="Arial"/>
                <a:cs typeface="Arial"/>
              </a:rPr>
              <a:t>Department    - EEE</a:t>
            </a:r>
            <a:endParaRPr lang="zh-CN" altLang="en-US" dirty="0"/>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9512211050</a:t>
            </a:r>
            <a:r>
              <a:rPr lang="en-IN" sz="2000" b="1" dirty="0">
                <a:solidFill>
                  <a:srgbClr val="FFFF00"/>
                </a:solidFill>
                <a:latin typeface="Arial"/>
                <a:cs typeface="Arial"/>
              </a:rPr>
              <a:t>14</a:t>
            </a:r>
            <a:endParaRPr lang="en-US" sz="2000" b="1" dirty="0">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08"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0"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2"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A2B9-D6B0-8084-1DA5-883968AC09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285633-0967-8821-1904-725E012CF9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783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2D1F-570F-5968-337B-BDDB6F1307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42682B-1709-3817-034F-EDBD706BA8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5480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5985-1283-A940-04FD-6AD53644AF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B7A2DB-8833-CA0E-46ED-846DFA6FB5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32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Rectangle 3"/>
          <p:cNvSpPr/>
          <p:nvPr/>
        </p:nvSpPr>
        <p:spPr>
          <a:xfrm>
            <a:off x="718458" y="1166842"/>
            <a:ext cx="11215396" cy="4892041"/>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1048604"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55D42C7-1C71-5D4D-9FB7-127273322DA6}">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Fandango movie ratings analysis</vt:lpstr>
      <vt:lpstr>OUTLINE</vt:lpstr>
      <vt:lpstr>Problem Statement</vt:lpstr>
      <vt:lpstr>PowerPoint Presentation</vt:lpstr>
      <vt:lpstr>PowerPoint Presentation</vt:lpstr>
      <vt:lpstr>PowerPoint Presentation</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 Pandi</cp:lastModifiedBy>
  <cp:revision>1</cp:revision>
  <dcterms:created xsi:type="dcterms:W3CDTF">2021-05-25T18:50:10Z</dcterms:created>
  <dcterms:modified xsi:type="dcterms:W3CDTF">2024-04-16T09:54:18Z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d051884cb147407db4335b7ce761f095</vt:lpwstr>
  </property>
</Properties>
</file>