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7d33b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7d33b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PTTX file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ElasicPress WP Acceptance tests.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dummy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testing purpose only.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