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2.wmf" ContentType="image/x-wmf"/>
  <Override PartName="/ppt/media/image10.png" ContentType="image/png"/>
  <Override PartName="/ppt/media/image11.wmf" ContentType="image/x-wmf"/>
  <Override PartName="/ppt/media/image9.jpeg" ContentType="image/jpeg"/>
  <Override PartName="/ppt/media/image12.png" ContentType="image/png"/>
  <Override PartName="/ppt/media/image8.wmf" ContentType="image/x-wmf"/>
  <Override PartName="/ppt/media/image7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2280" cy="62208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3600" cy="858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2280" cy="62208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3600" cy="8589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80200" cy="63000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1520" cy="86688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2280" cy="622080"/>
          </a:xfrm>
          <a:prstGeom prst="rect">
            <a:avLst/>
          </a:prstGeom>
          <a:ln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3600" cy="85896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3120" cy="4375440"/>
          </a:xfrm>
          <a:prstGeom prst="rect">
            <a:avLst/>
          </a:prstGeom>
          <a:ln>
            <a:noFill/>
          </a:ln>
        </p:spPr>
      </p:pic>
      <p:pic>
        <p:nvPicPr>
          <p:cNvPr id="16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3120" cy="228384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7752240" y="692640"/>
            <a:ext cx="2079360" cy="179136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790200" y="3474000"/>
            <a:ext cx="1055448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 Verification Status Update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for the TWG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523880" y="4483800"/>
            <a:ext cx="9135000" cy="16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0762560" y="6356520"/>
            <a:ext cx="58212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150F0FD-4781-446A-946C-24C8B9FD4E06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1640" cy="127080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8368920" y="6356520"/>
            <a:ext cx="216936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27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3355560" y="6354000"/>
            <a:ext cx="410580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156320" cy="7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936000"/>
            <a:ext cx="10514520" cy="49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Staffing is by far the #1 risk to the Project.</a:t>
            </a:r>
            <a:br/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Few of the tasks in the schedule have well thought out effort estimates.</a:t>
            </a:r>
            <a:br/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OVPsim Instruction Set Simulator: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Imperas support for RISC-V Compliance issues is expected to be very good.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Support for non-Compliance features (if any) is unknown:</a:t>
            </a:r>
            <a:endParaRPr b="0" lang="en-CA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OpenHW is not a paying customer.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On-the-fly “Step-and-Compare” of CSRs, GPRs and PC is cycle-timing sensitive.</a:t>
            </a:r>
            <a:br/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Google Random Instruction Set Generator: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No known RISC-V projects have attempted to use it to close coverage of full a full ISA implementation.</a:t>
            </a:r>
            <a:br/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DSIM code coverage feature is very new: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CV32E40P is a beta user.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Only block (line) coverage is currently available.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142840" y="6343560"/>
            <a:ext cx="2082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21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3355560" y="63540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10867680" y="6356520"/>
            <a:ext cx="48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4DA697E-EBCD-45A2-B603-A449C27654FD}" type="slidenum"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10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1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Purpose of this Presentation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80" y="1240200"/>
            <a:ext cx="10506600" cy="49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Summary of CV32E40P Verification:</a:t>
            </a:r>
            <a:endParaRPr b="0" lang="en-CA" sz="2200" spc="-1" strike="noStrike">
              <a:latin typeface="Arial"/>
            </a:endParaRPr>
          </a:p>
          <a:p>
            <a:pPr lvl="2" marL="648000" indent="-20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Goals of the Project.</a:t>
            </a:r>
            <a:endParaRPr b="0" lang="en-CA" sz="1800" spc="-1" strike="noStrike">
              <a:latin typeface="Arial"/>
            </a:endParaRPr>
          </a:p>
          <a:p>
            <a:pPr lvl="2" marL="648000" indent="-20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Status as of 2020-08-31.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Request two changes to the Plan of Record:</a:t>
            </a:r>
            <a:endParaRPr b="0" lang="en-CA" sz="2200" spc="-1" strike="noStrike">
              <a:latin typeface="Arial"/>
            </a:endParaRPr>
          </a:p>
          <a:p>
            <a:pPr lvl="2" marL="648000" indent="-20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Push out date of RTL Freeze.</a:t>
            </a:r>
            <a:endParaRPr b="0" lang="en-CA" sz="1800" spc="-1" strike="noStrike">
              <a:latin typeface="Arial"/>
            </a:endParaRPr>
          </a:p>
          <a:p>
            <a:pPr lvl="2" marL="648000" indent="-20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Methodology use to verify “Exceptions” feature of the Core.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0868040" y="6356880"/>
            <a:ext cx="48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F733327-C0AB-47C8-9EF6-BF5A76C146EE}" type="slidenum"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2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156320" cy="7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Our Goal: “Industrial Grade” Sign-off</a:t>
            </a:r>
            <a:br/>
            <a:r>
              <a:rPr b="0" lang="en-US" sz="2000" spc="-1" strike="noStrike">
                <a:solidFill>
                  <a:srgbClr val="17325d"/>
                </a:solidFill>
                <a:latin typeface="Orbitron"/>
                <a:ea typeface="DejaVu Sans"/>
              </a:rPr>
              <a:t>(slide from 2020-05-21)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080000"/>
            <a:ext cx="10514520" cy="49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All “features to be verified” captured in detailed Verification Plan(s):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Requires reviews by both Design and Verification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Features identified in the Verification Plans used to define Functional Coverage model: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Measurement of feature coverage is coded directly into verification environment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Regressions will automatically publish coverage results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RTL Freeze is achieved when: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All Features of Vplan represented in functional coverage.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100% Functional coverage.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100% Code coverage (block, conditional).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No failing tests in regression.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Date for RTL Freeze: 2020-09-25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355560" y="63540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0867680" y="6356520"/>
            <a:ext cx="48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2D9CFFC-6235-4A14-888B-A40738A4711C}" type="slidenum"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156320" cy="7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Current Status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38080" y="1080000"/>
            <a:ext cx="10514520" cy="49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Seven rolled-up tasks are still incomplete as of 2020-08-31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Original plan called for two incomplete tasks at this date.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Five of these tasks are low to medium risk to complete by 2020-09-25.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However, all of these tasks risk pushing on the completion date.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Two tasks are high risk to complete by 2020-09-25.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Coverage closure started late and is under-staffed: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Functional coverage model is incomplete.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Code coverage is currently less than 80%.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Current estimate for RTL Freeze is 2020-10-30: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This is a medium confident level date.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Assumes no reduction in current Contributor head-count.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355560" y="63540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0867680" y="6356520"/>
            <a:ext cx="48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5471019-D0C2-4249-91BB-40C6A0D6B925}" type="slidenum"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4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09480" y="288000"/>
            <a:ext cx="1096812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High-level Project Plan View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09480" y="1276200"/>
            <a:ext cx="10968120" cy="48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609480" y="3384000"/>
            <a:ext cx="10968120" cy="27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Tasks that should be complete by 2020-09-01:</a:t>
            </a:r>
            <a:endParaRPr b="0" lang="en-CA" sz="20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  :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ISA Compliance.</a:t>
            </a:r>
            <a:endParaRPr b="0" lang="en-CA" sz="20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Incomplete: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Vplan capture and review: medium risk to miss 9/25</a:t>
            </a:r>
            <a:endParaRPr b="0" lang="en-CA" sz="20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Incomplete: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CSR verification: medium risk to miss 9/25</a:t>
            </a:r>
            <a:endParaRPr b="0" lang="en-CA" sz="20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Incomplete: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Exceptions Verification: low risk to miss 9/25 (assuming PoR can be changed)</a:t>
            </a:r>
            <a:endParaRPr b="0" lang="en-CA" sz="20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Not Started: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RVI (OBI) Compliance: high risk to miss 9/25</a:t>
            </a:r>
            <a:endParaRPr b="0" lang="en-CA" sz="20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Tasks expected to be in flight by 2020-09-01:</a:t>
            </a:r>
            <a:endParaRPr b="0" lang="en-CA" sz="20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Verification: started, low risk to miss 9/25</a:t>
            </a:r>
            <a:endParaRPr b="0" lang="en-CA" sz="20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Verification: started, low risk to miss 9/25</a:t>
            </a:r>
            <a:endParaRPr b="0" lang="en-CA" sz="20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Closure: started late, high risk to miss 9/25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2000" y="1224000"/>
            <a:ext cx="12093840" cy="1893600"/>
          </a:xfrm>
          <a:prstGeom prst="rect">
            <a:avLst/>
          </a:prstGeom>
          <a:ln>
            <a:noFill/>
          </a:ln>
        </p:spPr>
      </p:pic>
      <p:sp>
        <p:nvSpPr>
          <p:cNvPr id="184" name="Line 4"/>
          <p:cNvSpPr/>
          <p:nvPr/>
        </p:nvSpPr>
        <p:spPr>
          <a:xfrm flipV="1">
            <a:off x="9864000" y="1872000"/>
            <a:ext cx="936000" cy="288000"/>
          </a:xfrm>
          <a:prstGeom prst="line">
            <a:avLst/>
          </a:prstGeom>
          <a:ln w="36000">
            <a:solidFill>
              <a:srgbClr val="ff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"/>
          <p:cNvSpPr/>
          <p:nvPr/>
        </p:nvSpPr>
        <p:spPr>
          <a:xfrm>
            <a:off x="10756800" y="1642320"/>
            <a:ext cx="90720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ff0000"/>
                </a:solidFill>
                <a:latin typeface="Arial"/>
                <a:ea typeface="DejaVu Sans"/>
              </a:rPr>
              <a:t>Now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10868040" y="6356880"/>
            <a:ext cx="48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3CE2466-4928-43DD-BE14-9BE217F7B377}" type="slidenum"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365040"/>
            <a:ext cx="10156320" cy="7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Exception Verification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38080" y="1080000"/>
            <a:ext cx="10514520" cy="49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No Contributors are available to complete simulation verification of exception processing in CV32E40P.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OneSpin has committed to completing this task using formal verification methods: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Formal verification is well suited for this type of feature.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OneSpin has already started and has filed two Issues related to this feature.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Recommendation of the VTG is to waive the requirement for complete simulation verification of exceptions: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This will create some significant code coverage holes.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355560" y="63540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0867680" y="6356520"/>
            <a:ext cx="48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CC6FBCF-7026-4515-AAF9-CFD62A10A804}" type="slidenum"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6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930960" y="3312000"/>
            <a:ext cx="101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0868040" y="6356880"/>
            <a:ext cx="48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C50E577-D834-484C-BCEC-4E6EAFCB2F02}" type="slidenum"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6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930960" y="3312000"/>
            <a:ext cx="101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Backup Slides</a:t>
            </a:r>
            <a:endParaRPr b="0" lang="en-CA" sz="1056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0868040" y="6356880"/>
            <a:ext cx="48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36C9B24-EECE-45EF-9798-D071591BC204}" type="slidenum"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6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156320" cy="7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Resourcing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38080" y="936000"/>
            <a:ext cx="10514520" cy="49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Project Plans assumes the following: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Davide Schiavone (OpenHW) and a support team can start doc’n work now.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Paul Zavalney (SiLabs) is </a:t>
            </a:r>
            <a:r>
              <a:rPr b="0" i="1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not</a:t>
            </a: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 available for verification tasks in early June.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One FTE software engineer stating now for 3 weeks.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Sebastien Jacq (Thales TRT) available in June for Compliance work.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Jean Roch Coulon (Thales INVIA) available next week to help with Google ISG (~ 1wk).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Greg Tumbush and Wajid Minhass (SiLabs)  participate at FTE level for entire project.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Mike Thompson (OpenHW) participates at FTE level in June and then again in August and September.</a:t>
            </a:r>
            <a:endParaRPr b="0" lang="en-CA" sz="28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Two additional un-named FTE verifiers.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142840" y="6343560"/>
            <a:ext cx="2082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21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355560" y="635400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10867680" y="6356520"/>
            <a:ext cx="48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01BBF19-79A6-4ACC-A2A8-EE9599D0B614}" type="slidenum"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9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2020-08-31T09:48:37Z</dcterms:modified>
  <cp:revision>156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