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OHS3B2iSNFQDNYOv/yahBeJDt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a8566c8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a8566c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5551df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5551d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penXiangShan/XiangShan-doc/blob/main/slides/20211206-RISC-V-Summit-Yungang-Bao-XiangSha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ycor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High Performance CVA Core?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beyond the embedded space?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 picture of OOO processor development in the open source/RISC-V community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eProcessor objectives?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could it mean for OpenHW/CORE-V ecosystem to engage or to not engage?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CVA6 enough for an application class processor at the high end?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OOO Landscape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of RISC-V OOO cores are growing: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(Sonic)BOOM, RSD, eProcessor, XuanTie C910, many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complex memory hierarchy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complex DV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Multicore? NoC?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cores above embedded are OOO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eProcessor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European-funded Open Source RISC-V OOO 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Written in  Verilog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2-way OOO core, 1 and 2 cores/die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Accelerators for AI &amp; Bioinformatics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a8566c8c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XiangShan</a:t>
            </a:r>
            <a:endParaRPr/>
          </a:p>
        </p:txBody>
      </p:sp>
      <p:sp>
        <p:nvSpPr>
          <p:cNvPr id="109" name="Google Shape;109;g105a8566c8c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Open source RISC-V OOO core developed by China Academy of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Source </a:t>
            </a:r>
            <a:r>
              <a:rPr lang="en-US"/>
              <a:t>downloadable from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Written in Chisel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Recently presented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RISC-V Summit (Dec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11 stage pipe 6-wide decode/rename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7.8 CoreMark/MHz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Vector extension support planned for 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5551df8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AnyCore</a:t>
            </a:r>
            <a:endParaRPr/>
          </a:p>
        </p:txBody>
      </p:sp>
      <p:sp>
        <p:nvSpPr>
          <p:cNvPr id="115" name="Google Shape;115;g1095551df8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https://github.com/anycore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BSD licensed RISC-V OoO core developed by NC State University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Written in SystemVerilog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Long history, starting from FabScalar, and it was taped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Highly configurable width and pipeline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Relies on some closed-source DesignWare components (could be replaced)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need of some upgrades and attention (implements older RISC-V specs, lacks supervisor mode)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Interest by the community in an OOO CVA?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Champions for the core?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one?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Silicon proven?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considerations?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2021-12-09T00:22:40Z</dcterms:created>
  <dc:creator>John Davis</dc:creator>
</cp:coreProperties>
</file>