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88" r:id="rId2"/>
    <p:sldId id="2904" r:id="rId3"/>
    <p:sldId id="2908" r:id="rId4"/>
    <p:sldId id="2903" r:id="rId5"/>
    <p:sldId id="29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8"/>
            <p14:sldId id="2904"/>
            <p14:sldId id="2908"/>
            <p14:sldId id="2903"/>
            <p14:sldId id="290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QUEVREMONT" initials="JQ" lastIdx="4" clrIdx="0">
    <p:extLst>
      <p:ext uri="{19B8F6BF-5375-455C-9EA6-DF929625EA0E}">
        <p15:presenceInfo xmlns:p15="http://schemas.microsoft.com/office/powerpoint/2012/main" userId="S-1-5-21-321473557-24717915-311576647-827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FF6600"/>
    <a:srgbClr val="800000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3" autoAdjust="0"/>
    <p:restoredTop sz="95246" autoAdjust="0"/>
  </p:normalViewPr>
  <p:slideViewPr>
    <p:cSldViewPr snapToGrid="0" snapToObjects="1">
      <p:cViewPr varScale="1">
        <p:scale>
          <a:sx n="113" d="100"/>
          <a:sy n="113" d="100"/>
        </p:scale>
        <p:origin x="76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63DE203-299F-4515-986A-799145BF8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US"/>
              <a:t>September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September 2021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33E40-A394-8B40-82D0-A3241F22E4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iscv-tal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6200"/>
            <a:ext cx="1219200" cy="95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33E40-A394-8B40-82D0-A3241F22E4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D180F1-8BAF-4D19-A977-72F3FBCEAA58}"/>
              </a:ext>
            </a:extLst>
          </p:cNvPr>
          <p:cNvSpPr/>
          <p:nvPr userDrawn="1"/>
        </p:nvSpPr>
        <p:spPr>
          <a:xfrm>
            <a:off x="304800" y="177800"/>
            <a:ext cx="13208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EB3C09-CD28-448F-92A9-7737B819DD4C}"/>
              </a:ext>
            </a:extLst>
          </p:cNvPr>
          <p:cNvSpPr/>
          <p:nvPr userDrawn="1"/>
        </p:nvSpPr>
        <p:spPr>
          <a:xfrm>
            <a:off x="4368800" y="5643880"/>
            <a:ext cx="38608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90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41EA-8301-7042-8217-0550CEC4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14CE3-F046-7542-80B1-D1FB063E0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F0F92-3EBF-7E4E-87E1-E498C089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DC3DC-95C0-8A4E-BC64-D04D6019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BAE63-C91C-D249-AEF1-C0E005BA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September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.cam.ac.uk/research/security/ctsrd/cheri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D943-38CE-8042-BD11-FC3CC6D7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RISC-V CHERI Proposal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A778-A2DF-3C4C-A99C-EC5A2C512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10515600" cy="4893990"/>
          </a:xfrm>
        </p:spPr>
        <p:txBody>
          <a:bodyPr>
            <a:normAutofit fontScale="92500" lnSpcReduction="10000"/>
          </a:bodyPr>
          <a:lstStyle/>
          <a:p>
            <a:r>
              <a:rPr lang="nb-NO"/>
              <a:t>CHERI</a:t>
            </a:r>
          </a:p>
          <a:p>
            <a:pPr lvl="1"/>
            <a:r>
              <a:rPr lang="nb-NO"/>
              <a:t>Capability Hardware Enhanced RISC Instructions</a:t>
            </a:r>
          </a:p>
          <a:p>
            <a:pPr lvl="1"/>
            <a:r>
              <a:rPr lang="nb-NO"/>
              <a:t>The name is not very helpful and is pronounced «cherry»</a:t>
            </a:r>
          </a:p>
          <a:p>
            <a:r>
              <a:rPr lang="nb-NO"/>
              <a:t>It’s the result of 10 years of research by Cambridge Uni, UK</a:t>
            </a:r>
          </a:p>
          <a:p>
            <a:r>
              <a:rPr lang="nb-NO">
                <a:hlinkClick r:id="rId2"/>
              </a:rPr>
              <a:t>https://www.cl.cam.ac.uk/research/security/ctsrd/cheri/</a:t>
            </a:r>
            <a:endParaRPr lang="nb-NO"/>
          </a:p>
          <a:p>
            <a:r>
              <a:rPr lang="nb-NO"/>
              <a:t>There is a v8 spec, LLVM toolchain, QEMU, FreeBSD port, and some unusal RTL implementations available.</a:t>
            </a:r>
          </a:p>
          <a:p>
            <a:r>
              <a:rPr lang="nb-NO"/>
              <a:t>There’s a MIPS (the original), ARM and RISC-V version</a:t>
            </a:r>
          </a:p>
          <a:p>
            <a:pPr lvl="1"/>
            <a:r>
              <a:rPr lang="nb-NO"/>
              <a:t>ARM has the Morello platform which has no traction at the moment</a:t>
            </a:r>
          </a:p>
          <a:p>
            <a:r>
              <a:rPr lang="nb-NO"/>
              <a:t>It’s about memory safety, mainly preventing buffer overflow attacks and dereferencing corrupted pointers. </a:t>
            </a:r>
          </a:p>
          <a:p>
            <a:pPr lvl="1"/>
            <a:r>
              <a:rPr lang="nb-NO"/>
              <a:t>It has nothing to do with fault detection or side-channels.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E597-5B5B-9542-B46E-649E9EF4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D474-1C3B-824F-8FA5-54F57BD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F092-8230-8343-B2FE-0EA4C5F9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5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D943-38CE-8042-BD11-FC3CC6D7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RISC-V CHERI Proposal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A778-A2DF-3C4C-A99C-EC5A2C512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10515600" cy="4893990"/>
          </a:xfrm>
        </p:spPr>
        <p:txBody>
          <a:bodyPr>
            <a:normAutofit/>
          </a:bodyPr>
          <a:lstStyle/>
          <a:p>
            <a:r>
              <a:rPr lang="nb-NO"/>
              <a:t>The basic technology is that every pointer becomes a capability with encoded bounds, representable range, object type (otype) and permission</a:t>
            </a:r>
          </a:p>
          <a:p>
            <a:r>
              <a:rPr lang="nb-NO"/>
              <a:t>A capability can only be derived from another which has more (or the same) permissions, it can never add more permissions.</a:t>
            </a:r>
          </a:p>
          <a:p>
            <a:r>
              <a:rPr lang="nb-NO"/>
              <a:t>The PC is a capability (PCC), so all execution is bounds checked</a:t>
            </a:r>
          </a:p>
          <a:p>
            <a:r>
              <a:rPr lang="nb-NO"/>
              <a:t>Load/stores can either reference the Default Data Capability, or a specific capability from the register file</a:t>
            </a:r>
          </a:p>
          <a:p>
            <a:pPr lvl="2"/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E597-5B5B-9542-B46E-649E9EF4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D474-1C3B-824F-8FA5-54F57BD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F092-8230-8343-B2FE-0EA4C5F9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1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D943-38CE-8042-BD11-FC3CC6D7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RISC-V CHERI Proposal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A778-A2DF-3C4C-A99C-EC5A2C512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10515600" cy="4893990"/>
          </a:xfrm>
        </p:spPr>
        <p:txBody>
          <a:bodyPr>
            <a:normAutofit/>
          </a:bodyPr>
          <a:lstStyle/>
          <a:p>
            <a:r>
              <a:rPr lang="nb-NO"/>
              <a:t>When a task is invoked, pass one or more capabilities to it, which all future capabilities are derived from, so the task can never access outside its allocated space.</a:t>
            </a:r>
          </a:p>
          <a:p>
            <a:r>
              <a:rPr lang="nb-NO"/>
              <a:t>Object type (otype) can be used to bind instruction/data capabilities together</a:t>
            </a:r>
          </a:p>
          <a:p>
            <a:r>
              <a:rPr lang="nb-NO"/>
              <a:t>Capabilities can be sealed, so they can’t be modified, unless unsealed by a capability with the correct authority</a:t>
            </a:r>
          </a:p>
          <a:p>
            <a:r>
              <a:rPr lang="nb-NO"/>
              <a:t>And many more similar features...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E597-5B5B-9542-B46E-649E9EF4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D474-1C3B-824F-8FA5-54F57BD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F092-8230-8343-B2FE-0EA4C5F9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4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D943-38CE-8042-BD11-FC3CC6D7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OpenHW core based upon CHERI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A778-A2DF-3C4C-A99C-EC5A2C512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10515600" cy="4893990"/>
          </a:xfrm>
        </p:spPr>
        <p:txBody>
          <a:bodyPr>
            <a:normAutofit/>
          </a:bodyPr>
          <a:lstStyle/>
          <a:p>
            <a:r>
              <a:rPr lang="en-GB"/>
              <a:t>Huawei are considering a proposal to make a new OpenHW Group core implementing CHERI</a:t>
            </a:r>
          </a:p>
          <a:p>
            <a:r>
              <a:rPr lang="en-GB"/>
              <a:t>Huawei are the first major company to show real interest in CHERI</a:t>
            </a:r>
          </a:p>
          <a:p>
            <a:r>
              <a:rPr lang="en-GB"/>
              <a:t>I’m currently documenting the microarchitecture, and will distribute the documentation when complete</a:t>
            </a:r>
          </a:p>
          <a:p>
            <a:r>
              <a:rPr lang="en-GB"/>
              <a:t>By deviating from the publish spec, but by using existing compiler options (-cheri-uintcap=address) the implementation is greatly simplified</a:t>
            </a:r>
          </a:p>
          <a:p>
            <a:r>
              <a:rPr lang="en-GB"/>
              <a:t>Main overhead is much larger / longer execution logic and all registers become 65-bit, as every register is a capability.</a:t>
            </a:r>
          </a:p>
          <a:p>
            <a:endParaRPr lang="en-GB" dirty="0"/>
          </a:p>
          <a:p>
            <a:pPr lvl="1"/>
            <a:endParaRPr lang="nb-N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E597-5B5B-9542-B46E-649E9EF4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D474-1C3B-824F-8FA5-54F57BD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F092-8230-8343-B2FE-0EA4C5F9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D943-38CE-8042-BD11-FC3CC6D7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OpenHW core based upon CHERI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A778-A2DF-3C4C-A99C-EC5A2C512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10515600" cy="4893990"/>
          </a:xfrm>
        </p:spPr>
        <p:txBody>
          <a:bodyPr>
            <a:normAutofit/>
          </a:bodyPr>
          <a:lstStyle/>
          <a:p>
            <a:r>
              <a:rPr lang="en-GB"/>
              <a:t>The CHERI v9 spec is overdue, including compressed encodings, so will be much more usable than v8 which has a big code-size problem</a:t>
            </a:r>
          </a:p>
          <a:p>
            <a:r>
              <a:rPr lang="en-GB"/>
              <a:t>The idea is to have a collaboration between Huawei, OpenHW Group and ETH Zurich Uni to do the work</a:t>
            </a:r>
          </a:p>
          <a:p>
            <a:r>
              <a:rPr lang="en-GB"/>
              <a:t>In Q1 2022 Huawei will decide whether to propose the project</a:t>
            </a:r>
            <a:endParaRPr lang="en-GB" dirty="0"/>
          </a:p>
          <a:p>
            <a:pPr lvl="1"/>
            <a:endParaRPr lang="nb-N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E597-5B5B-9542-B46E-649E9EF4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D474-1C3B-824F-8FA5-54F57BD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F092-8230-8343-B2FE-0EA4C5F9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3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52215</TotalTime>
  <Words>466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Open Sans</vt:lpstr>
      <vt:lpstr>Orbitron</vt:lpstr>
      <vt:lpstr>Arial</vt:lpstr>
      <vt:lpstr>Calibri</vt:lpstr>
      <vt:lpstr>Office Theme</vt:lpstr>
      <vt:lpstr>RISC-V CHERI Proposal</vt:lpstr>
      <vt:lpstr>RISC-V CHERI Proposal</vt:lpstr>
      <vt:lpstr>RISC-V CHERI Proposal</vt:lpstr>
      <vt:lpstr>OpenHW core based upon CHERI</vt:lpstr>
      <vt:lpstr>OpenHW core based upon CHERI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code name:  Open Source RISC-V Cores (OSRC Initiative)</dc:title>
  <dc:creator>Rick O'Connor</dc:creator>
  <cp:lastModifiedBy>Tariq Kurd</cp:lastModifiedBy>
  <cp:revision>609</cp:revision>
  <cp:lastPrinted>2021-04-01T05:52:14Z</cp:lastPrinted>
  <dcterms:created xsi:type="dcterms:W3CDTF">2019-04-20T23:07:29Z</dcterms:created>
  <dcterms:modified xsi:type="dcterms:W3CDTF">2021-12-10T15:15:49Z</dcterms:modified>
</cp:coreProperties>
</file>