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  <p:sldMasterId id="2147483662" r:id="rId3"/>
  </p:sldMasterIdLst>
  <p:notesMasterIdLst>
    <p:notesMasterId r:id="rId8"/>
  </p:notesMasterIdLst>
  <p:sldIdLst>
    <p:sldId id="2892" r:id="rId4"/>
    <p:sldId id="2889" r:id="rId5"/>
    <p:sldId id="2904" r:id="rId6"/>
    <p:sldId id="29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92"/>
            <p14:sldId id="2889"/>
            <p14:sldId id="2904"/>
            <p14:sldId id="2903"/>
          </p14:sldIdLst>
        </p14:section>
        <p14:section name="Default Section" id="{2ABBA860-6893-4CD4-BAE7-E3DAF35BAC62}">
          <p14:sldIdLst/>
        </p14:section>
        <p14:section name="Default Section" id="{08FD0C24-EB93-48AE-B59B-E48B2C1732A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Circello" userId="7655c2ba-f938-4658-9724-91bfddffedaf" providerId="ADAL" clId="{7731573E-6D38-48D8-9ABD-FB53B4D6DF17}"/>
    <pc:docChg chg="undo custSel addSld delSld modSld modSection">
      <pc:chgData name="Joe Circello" userId="7655c2ba-f938-4658-9724-91bfddffedaf" providerId="ADAL" clId="{7731573E-6D38-48D8-9ABD-FB53B4D6DF17}" dt="2021-12-11T21:21:32.952" v="1637" actId="1035"/>
      <pc:docMkLst>
        <pc:docMk/>
      </pc:docMkLst>
      <pc:sldChg chg="add del">
        <pc:chgData name="Joe Circello" userId="7655c2ba-f938-4658-9724-91bfddffedaf" providerId="ADAL" clId="{7731573E-6D38-48D8-9ABD-FB53B4D6DF17}" dt="2021-12-11T19:35:21.843" v="1012" actId="47"/>
        <pc:sldMkLst>
          <pc:docMk/>
          <pc:sldMk cId="3180605974" sldId="2826"/>
        </pc:sldMkLst>
      </pc:sldChg>
      <pc:sldChg chg="del">
        <pc:chgData name="Joe Circello" userId="7655c2ba-f938-4658-9724-91bfddffedaf" providerId="ADAL" clId="{7731573E-6D38-48D8-9ABD-FB53B4D6DF17}" dt="2021-12-10T22:29:54.276" v="1" actId="47"/>
        <pc:sldMkLst>
          <pc:docMk/>
          <pc:sldMk cId="2989273645" sldId="2836"/>
        </pc:sldMkLst>
      </pc:sldChg>
      <pc:sldChg chg="del">
        <pc:chgData name="Joe Circello" userId="7655c2ba-f938-4658-9724-91bfddffedaf" providerId="ADAL" clId="{7731573E-6D38-48D8-9ABD-FB53B4D6DF17}" dt="2021-12-10T22:29:53.388" v="0" actId="47"/>
        <pc:sldMkLst>
          <pc:docMk/>
          <pc:sldMk cId="3369641382" sldId="2886"/>
        </pc:sldMkLst>
      </pc:sldChg>
      <pc:sldChg chg="addSp modSp mod">
        <pc:chgData name="Joe Circello" userId="7655c2ba-f938-4658-9724-91bfddffedaf" providerId="ADAL" clId="{7731573E-6D38-48D8-9ABD-FB53B4D6DF17}" dt="2021-12-11T21:19:13.650" v="1630" actId="115"/>
        <pc:sldMkLst>
          <pc:docMk/>
          <pc:sldMk cId="4068885140" sldId="2889"/>
        </pc:sldMkLst>
        <pc:spChg chg="mod">
          <ac:chgData name="Joe Circello" userId="7655c2ba-f938-4658-9724-91bfddffedaf" providerId="ADAL" clId="{7731573E-6D38-48D8-9ABD-FB53B4D6DF17}" dt="2021-12-11T21:19:13.650" v="1630" actId="115"/>
          <ac:spMkLst>
            <pc:docMk/>
            <pc:sldMk cId="4068885140" sldId="2889"/>
            <ac:spMk id="2" creationId="{4DA7D943-38CE-8042-BD11-FC3CC6D70D92}"/>
          </ac:spMkLst>
        </pc:spChg>
        <pc:spChg chg="mod">
          <ac:chgData name="Joe Circello" userId="7655c2ba-f938-4658-9724-91bfddffedaf" providerId="ADAL" clId="{7731573E-6D38-48D8-9ABD-FB53B4D6DF17}" dt="2021-12-11T21:12:51.269" v="1520" actId="20577"/>
          <ac:spMkLst>
            <pc:docMk/>
            <pc:sldMk cId="4068885140" sldId="2889"/>
            <ac:spMk id="3" creationId="{1539A778-A2DF-3C4C-A99C-EC5A2C512380}"/>
          </ac:spMkLst>
        </pc:spChg>
        <pc:spChg chg="mod">
          <ac:chgData name="Joe Circello" userId="7655c2ba-f938-4658-9724-91bfddffedaf" providerId="ADAL" clId="{7731573E-6D38-48D8-9ABD-FB53B4D6DF17}" dt="2021-12-11T19:19:57.859" v="934" actId="255"/>
          <ac:spMkLst>
            <pc:docMk/>
            <pc:sldMk cId="4068885140" sldId="2889"/>
            <ac:spMk id="4" creationId="{B011E597-5B5B-9542-B46E-649E9EF4ECE4}"/>
          </ac:spMkLst>
        </pc:spChg>
        <pc:picChg chg="add mod">
          <ac:chgData name="Joe Circello" userId="7655c2ba-f938-4658-9724-91bfddffedaf" providerId="ADAL" clId="{7731573E-6D38-48D8-9ABD-FB53B4D6DF17}" dt="2021-12-11T21:10:49.858" v="1508" actId="1037"/>
          <ac:picMkLst>
            <pc:docMk/>
            <pc:sldMk cId="4068885140" sldId="2889"/>
            <ac:picMk id="8" creationId="{276F49D1-E779-4526-A366-F18C88DEECF9}"/>
          </ac:picMkLst>
        </pc:picChg>
      </pc:sldChg>
      <pc:sldChg chg="del">
        <pc:chgData name="Joe Circello" userId="7655c2ba-f938-4658-9724-91bfddffedaf" providerId="ADAL" clId="{7731573E-6D38-48D8-9ABD-FB53B4D6DF17}" dt="2021-12-11T19:33:39.500" v="986" actId="47"/>
        <pc:sldMkLst>
          <pc:docMk/>
          <pc:sldMk cId="108302018" sldId="2890"/>
        </pc:sldMkLst>
      </pc:sldChg>
      <pc:sldChg chg="del">
        <pc:chgData name="Joe Circello" userId="7655c2ba-f938-4658-9724-91bfddffedaf" providerId="ADAL" clId="{7731573E-6D38-48D8-9ABD-FB53B4D6DF17}" dt="2021-12-11T19:33:40.015" v="987" actId="47"/>
        <pc:sldMkLst>
          <pc:docMk/>
          <pc:sldMk cId="63738517" sldId="2891"/>
        </pc:sldMkLst>
      </pc:sldChg>
      <pc:sldChg chg="modSp mod">
        <pc:chgData name="Joe Circello" userId="7655c2ba-f938-4658-9724-91bfddffedaf" providerId="ADAL" clId="{7731573E-6D38-48D8-9ABD-FB53B4D6DF17}" dt="2021-12-11T19:45:53.499" v="1058" actId="20577"/>
        <pc:sldMkLst>
          <pc:docMk/>
          <pc:sldMk cId="639337879" sldId="2892"/>
        </pc:sldMkLst>
        <pc:spChg chg="mod">
          <ac:chgData name="Joe Circello" userId="7655c2ba-f938-4658-9724-91bfddffedaf" providerId="ADAL" clId="{7731573E-6D38-48D8-9ABD-FB53B4D6DF17}" dt="2021-12-11T18:49:59.207" v="92" actId="20577"/>
          <ac:spMkLst>
            <pc:docMk/>
            <pc:sldMk cId="639337879" sldId="2892"/>
            <ac:spMk id="3" creationId="{6F956B2D-BE4E-E646-8EA4-AA679C18F3F6}"/>
          </ac:spMkLst>
        </pc:spChg>
        <pc:spChg chg="mod">
          <ac:chgData name="Joe Circello" userId="7655c2ba-f938-4658-9724-91bfddffedaf" providerId="ADAL" clId="{7731573E-6D38-48D8-9ABD-FB53B4D6DF17}" dt="2021-12-11T19:45:53.499" v="1058" actId="20577"/>
          <ac:spMkLst>
            <pc:docMk/>
            <pc:sldMk cId="639337879" sldId="2892"/>
            <ac:spMk id="6" creationId="{CB86AC7A-924A-2C4F-921C-C9AB735AA06C}"/>
          </ac:spMkLst>
        </pc:spChg>
      </pc:sldChg>
      <pc:sldChg chg="del">
        <pc:chgData name="Joe Circello" userId="7655c2ba-f938-4658-9724-91bfddffedaf" providerId="ADAL" clId="{7731573E-6D38-48D8-9ABD-FB53B4D6DF17}" dt="2021-12-11T19:33:41.734" v="991" actId="47"/>
        <pc:sldMkLst>
          <pc:docMk/>
          <pc:sldMk cId="2276893565" sldId="2895"/>
        </pc:sldMkLst>
      </pc:sldChg>
      <pc:sldChg chg="del">
        <pc:chgData name="Joe Circello" userId="7655c2ba-f938-4658-9724-91bfddffedaf" providerId="ADAL" clId="{7731573E-6D38-48D8-9ABD-FB53B4D6DF17}" dt="2021-12-11T19:33:42.172" v="992" actId="47"/>
        <pc:sldMkLst>
          <pc:docMk/>
          <pc:sldMk cId="917070646" sldId="2896"/>
        </pc:sldMkLst>
      </pc:sldChg>
      <pc:sldChg chg="del">
        <pc:chgData name="Joe Circello" userId="7655c2ba-f938-4658-9724-91bfddffedaf" providerId="ADAL" clId="{7731573E-6D38-48D8-9ABD-FB53B4D6DF17}" dt="2021-12-11T19:33:44.376" v="996" actId="47"/>
        <pc:sldMkLst>
          <pc:docMk/>
          <pc:sldMk cId="3073332157" sldId="2898"/>
        </pc:sldMkLst>
      </pc:sldChg>
      <pc:sldChg chg="del">
        <pc:chgData name="Joe Circello" userId="7655c2ba-f938-4658-9724-91bfddffedaf" providerId="ADAL" clId="{7731573E-6D38-48D8-9ABD-FB53B4D6DF17}" dt="2021-12-11T19:33:43.073" v="993" actId="47"/>
        <pc:sldMkLst>
          <pc:docMk/>
          <pc:sldMk cId="1977915531" sldId="2899"/>
        </pc:sldMkLst>
      </pc:sldChg>
      <pc:sldChg chg="del">
        <pc:chgData name="Joe Circello" userId="7655c2ba-f938-4658-9724-91bfddffedaf" providerId="ADAL" clId="{7731573E-6D38-48D8-9ABD-FB53B4D6DF17}" dt="2021-12-11T19:33:43.890" v="995" actId="47"/>
        <pc:sldMkLst>
          <pc:docMk/>
          <pc:sldMk cId="2607987727" sldId="2900"/>
        </pc:sldMkLst>
      </pc:sldChg>
      <pc:sldChg chg="modSp del mod">
        <pc:chgData name="Joe Circello" userId="7655c2ba-f938-4658-9724-91bfddffedaf" providerId="ADAL" clId="{7731573E-6D38-48D8-9ABD-FB53B4D6DF17}" dt="2021-12-11T21:06:35.674" v="1291" actId="47"/>
        <pc:sldMkLst>
          <pc:docMk/>
          <pc:sldMk cId="2937624217" sldId="2902"/>
        </pc:sldMkLst>
        <pc:spChg chg="mod">
          <ac:chgData name="Joe Circello" userId="7655c2ba-f938-4658-9724-91bfddffedaf" providerId="ADAL" clId="{7731573E-6D38-48D8-9ABD-FB53B4D6DF17}" dt="2021-12-11T20:35:47.301" v="1075" actId="20577"/>
          <ac:spMkLst>
            <pc:docMk/>
            <pc:sldMk cId="2937624217" sldId="2902"/>
            <ac:spMk id="2" creationId="{6284B933-65C5-47CB-B34A-06D2CDACDD3B}"/>
          </ac:spMkLst>
        </pc:spChg>
        <pc:spChg chg="mod">
          <ac:chgData name="Joe Circello" userId="7655c2ba-f938-4658-9724-91bfddffedaf" providerId="ADAL" clId="{7731573E-6D38-48D8-9ABD-FB53B4D6DF17}" dt="2021-12-11T19:20:10.372" v="935"/>
          <ac:spMkLst>
            <pc:docMk/>
            <pc:sldMk cId="2937624217" sldId="2902"/>
            <ac:spMk id="4" creationId="{98944545-F262-4E07-89E4-7F732D7EA930}"/>
          </ac:spMkLst>
        </pc:spChg>
      </pc:sldChg>
      <pc:sldChg chg="delSp modSp add mod">
        <pc:chgData name="Joe Circello" userId="7655c2ba-f938-4658-9724-91bfddffedaf" providerId="ADAL" clId="{7731573E-6D38-48D8-9ABD-FB53B4D6DF17}" dt="2021-12-11T19:35:18.751" v="1011" actId="255"/>
        <pc:sldMkLst>
          <pc:docMk/>
          <pc:sldMk cId="1461324717" sldId="2903"/>
        </pc:sldMkLst>
        <pc:spChg chg="del mod">
          <ac:chgData name="Joe Circello" userId="7655c2ba-f938-4658-9724-91bfddffedaf" providerId="ADAL" clId="{7731573E-6D38-48D8-9ABD-FB53B4D6DF17}" dt="2021-12-11T19:34:27.875" v="999" actId="478"/>
          <ac:spMkLst>
            <pc:docMk/>
            <pc:sldMk cId="1461324717" sldId="2903"/>
            <ac:spMk id="2" creationId="{6284B933-65C5-47CB-B34A-06D2CDACDD3B}"/>
          </ac:spMkLst>
        </pc:spChg>
        <pc:spChg chg="mod">
          <ac:chgData name="Joe Circello" userId="7655c2ba-f938-4658-9724-91bfddffedaf" providerId="ADAL" clId="{7731573E-6D38-48D8-9ABD-FB53B4D6DF17}" dt="2021-12-11T19:35:18.751" v="1011" actId="255"/>
          <ac:spMkLst>
            <pc:docMk/>
            <pc:sldMk cId="1461324717" sldId="2903"/>
            <ac:spMk id="3" creationId="{67175DEB-9609-4344-8E7A-0D751B84AC2D}"/>
          </ac:spMkLst>
        </pc:spChg>
      </pc:sldChg>
      <pc:sldChg chg="del">
        <pc:chgData name="Joe Circello" userId="7655c2ba-f938-4658-9724-91bfddffedaf" providerId="ADAL" clId="{7731573E-6D38-48D8-9ABD-FB53B4D6DF17}" dt="2021-12-11T19:33:41.334" v="990" actId="47"/>
        <pc:sldMkLst>
          <pc:docMk/>
          <pc:sldMk cId="2806464734" sldId="2903"/>
        </pc:sldMkLst>
      </pc:sldChg>
      <pc:sldChg chg="del">
        <pc:chgData name="Joe Circello" userId="7655c2ba-f938-4658-9724-91bfddffedaf" providerId="ADAL" clId="{7731573E-6D38-48D8-9ABD-FB53B4D6DF17}" dt="2021-12-11T19:33:43.474" v="994" actId="47"/>
        <pc:sldMkLst>
          <pc:docMk/>
          <pc:sldMk cId="682678033" sldId="2904"/>
        </pc:sldMkLst>
      </pc:sldChg>
      <pc:sldChg chg="addSp delSp modSp new mod">
        <pc:chgData name="Joe Circello" userId="7655c2ba-f938-4658-9724-91bfddffedaf" providerId="ADAL" clId="{7731573E-6D38-48D8-9ABD-FB53B4D6DF17}" dt="2021-12-11T21:21:32.952" v="1637" actId="1035"/>
        <pc:sldMkLst>
          <pc:docMk/>
          <pc:sldMk cId="3499644129" sldId="2904"/>
        </pc:sldMkLst>
        <pc:spChg chg="mod">
          <ac:chgData name="Joe Circello" userId="7655c2ba-f938-4658-9724-91bfddffedaf" providerId="ADAL" clId="{7731573E-6D38-48D8-9ABD-FB53B4D6DF17}" dt="2021-12-11T20:36:16.302" v="1106" actId="27636"/>
          <ac:spMkLst>
            <pc:docMk/>
            <pc:sldMk cId="3499644129" sldId="2904"/>
            <ac:spMk id="2" creationId="{221DAA6F-02DB-4476-BC6A-E2DFA90BF469}"/>
          </ac:spMkLst>
        </pc:spChg>
        <pc:spChg chg="del">
          <ac:chgData name="Joe Circello" userId="7655c2ba-f938-4658-9724-91bfddffedaf" providerId="ADAL" clId="{7731573E-6D38-48D8-9ABD-FB53B4D6DF17}" dt="2021-12-11T20:37:36.216" v="1107" actId="22"/>
          <ac:spMkLst>
            <pc:docMk/>
            <pc:sldMk cId="3499644129" sldId="2904"/>
            <ac:spMk id="3" creationId="{689EC3AE-3271-4F71-A8D6-096934315585}"/>
          </ac:spMkLst>
        </pc:spChg>
        <pc:spChg chg="add del">
          <ac:chgData name="Joe Circello" userId="7655c2ba-f938-4658-9724-91bfddffedaf" providerId="ADAL" clId="{7731573E-6D38-48D8-9ABD-FB53B4D6DF17}" dt="2021-12-11T20:40:20.192" v="1218"/>
          <ac:spMkLst>
            <pc:docMk/>
            <pc:sldMk cId="3499644129" sldId="2904"/>
            <ac:spMk id="4" creationId="{24F42FA4-F702-4E71-B927-6592699ABE31}"/>
          </ac:spMkLst>
        </pc:spChg>
        <pc:spChg chg="add mod">
          <ac:chgData name="Joe Circello" userId="7655c2ba-f938-4658-9724-91bfddffedaf" providerId="ADAL" clId="{7731573E-6D38-48D8-9ABD-FB53B4D6DF17}" dt="2021-12-11T21:16:54.240" v="1629" actId="20577"/>
          <ac:spMkLst>
            <pc:docMk/>
            <pc:sldMk cId="3499644129" sldId="2904"/>
            <ac:spMk id="17" creationId="{AD92AD99-A52F-409F-8EBB-1AE00AC56B81}"/>
          </ac:spMkLst>
        </pc:spChg>
        <pc:graphicFrameChg chg="add mod">
          <ac:chgData name="Joe Circello" userId="7655c2ba-f938-4658-9724-91bfddffedaf" providerId="ADAL" clId="{7731573E-6D38-48D8-9ABD-FB53B4D6DF17}" dt="2021-12-11T20:40:14.954" v="1216"/>
          <ac:graphicFrameMkLst>
            <pc:docMk/>
            <pc:sldMk cId="3499644129" sldId="2904"/>
            <ac:graphicFrameMk id="13" creationId="{9370F4E2-1572-4CA9-A27D-653C05A64100}"/>
          </ac:graphicFrameMkLst>
        </pc:graphicFrameChg>
        <pc:graphicFrameChg chg="add mod">
          <ac:chgData name="Joe Circello" userId="7655c2ba-f938-4658-9724-91bfddffedaf" providerId="ADAL" clId="{7731573E-6D38-48D8-9ABD-FB53B4D6DF17}" dt="2021-12-11T21:03:26.321" v="1250" actId="14100"/>
          <ac:graphicFrameMkLst>
            <pc:docMk/>
            <pc:sldMk cId="3499644129" sldId="2904"/>
            <ac:graphicFrameMk id="14" creationId="{9370F4E2-1572-4CA9-A27D-653C05A64100}"/>
          </ac:graphicFrameMkLst>
        </pc:graphicFrameChg>
        <pc:graphicFrameChg chg="add mod">
          <ac:chgData name="Joe Circello" userId="7655c2ba-f938-4658-9724-91bfddffedaf" providerId="ADAL" clId="{7731573E-6D38-48D8-9ABD-FB53B4D6DF17}" dt="2021-12-11T21:04:54.559" v="1290"/>
          <ac:graphicFrameMkLst>
            <pc:docMk/>
            <pc:sldMk cId="3499644129" sldId="2904"/>
            <ac:graphicFrameMk id="15" creationId="{229F8AB5-B190-40A1-A38B-0932E294C283}"/>
          </ac:graphicFrameMkLst>
        </pc:graphicFrameChg>
        <pc:graphicFrameChg chg="add mod modGraphic">
          <ac:chgData name="Joe Circello" userId="7655c2ba-f938-4658-9724-91bfddffedaf" providerId="ADAL" clId="{7731573E-6D38-48D8-9ABD-FB53B4D6DF17}" dt="2021-12-11T21:19:39.986" v="1632" actId="1035"/>
          <ac:graphicFrameMkLst>
            <pc:docMk/>
            <pc:sldMk cId="3499644129" sldId="2904"/>
            <ac:graphicFrameMk id="16" creationId="{FA37440E-1DD8-4948-8AEA-4397A84C98AB}"/>
          </ac:graphicFrameMkLst>
        </pc:graphicFrameChg>
        <pc:picChg chg="add mod ord">
          <ac:chgData name="Joe Circello" userId="7655c2ba-f938-4658-9724-91bfddffedaf" providerId="ADAL" clId="{7731573E-6D38-48D8-9ABD-FB53B4D6DF17}" dt="2021-12-11T21:21:32.952" v="1637" actId="1035"/>
          <ac:picMkLst>
            <pc:docMk/>
            <pc:sldMk cId="3499644129" sldId="2904"/>
            <ac:picMk id="9" creationId="{2AF2FEE0-BF79-4458-926D-EDB9D00BC13D}"/>
          </ac:picMkLst>
        </pc:picChg>
        <pc:picChg chg="add mod">
          <ac:chgData name="Joe Circello" userId="7655c2ba-f938-4658-9724-91bfddffedaf" providerId="ADAL" clId="{7731573E-6D38-48D8-9ABD-FB53B4D6DF17}" dt="2021-12-11T20:38:46.963" v="1211" actId="1036"/>
          <ac:picMkLst>
            <pc:docMk/>
            <pc:sldMk cId="3499644129" sldId="2904"/>
            <ac:picMk id="11" creationId="{4E129504-C663-452F-96C3-4945584C2D3F}"/>
          </ac:picMkLst>
        </pc:picChg>
      </pc:sldChg>
      <pc:sldChg chg="del">
        <pc:chgData name="Joe Circello" userId="7655c2ba-f938-4658-9724-91bfddffedaf" providerId="ADAL" clId="{7731573E-6D38-48D8-9ABD-FB53B4D6DF17}" dt="2021-12-11T19:33:40.564" v="988" actId="47"/>
        <pc:sldMkLst>
          <pc:docMk/>
          <pc:sldMk cId="4018782992" sldId="2905"/>
        </pc:sldMkLst>
      </pc:sldChg>
      <pc:sldChg chg="del">
        <pc:chgData name="Joe Circello" userId="7655c2ba-f938-4658-9724-91bfddffedaf" providerId="ADAL" clId="{7731573E-6D38-48D8-9ABD-FB53B4D6DF17}" dt="2021-12-11T19:33:40.886" v="989" actId="47"/>
        <pc:sldMkLst>
          <pc:docMk/>
          <pc:sldMk cId="577025541" sldId="290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xp1-my.sharepoint.com/personal/joe_circello_nxp_com/Documents/My_Work/1_New_NXP_SnC_MICR/OpenSource_RISC_V_Core/Open_HW_Group/CV32E20_fka_ZeroRISCY/TinyFPU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xp1-my.sharepoint.com/personal/joe_circello_nxp_com/Documents/My_Work/1_New_NXP_SnC_MICR/OpenSource_RISC_V_Core/Open_HW_Group/CV32E20_fka_ZeroRISCY/TinyFPU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</a:t>
            </a:r>
            <a:r>
              <a:rPr lang="en-US" baseline="0" dirty="0"/>
              <a:t> Tiny32 Performance vs Int Emulation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%FP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Sheet1!$A$24:$A$29</c:f>
              <c:strCache>
                <c:ptCount val="5"/>
                <c:pt idx="0">
                  <c:v>knn</c:v>
                </c:pt>
                <c:pt idx="1">
                  <c:v>ReLU</c:v>
                </c:pt>
                <c:pt idx="2">
                  <c:v>con2d</c:v>
                </c:pt>
                <c:pt idx="3">
                  <c:v>fann-fp</c:v>
                </c:pt>
                <c:pt idx="4">
                  <c:v>axpy</c:v>
                </c:pt>
              </c:strCache>
            </c:strRef>
          </c:cat>
          <c:val>
            <c:numRef>
              <c:f>Sheet1!$B$24:$B$29</c:f>
              <c:numCache>
                <c:formatCode>0.0</c:formatCode>
                <c:ptCount val="5"/>
                <c:pt idx="0">
                  <c:v>7.6</c:v>
                </c:pt>
                <c:pt idx="1">
                  <c:v>14.1</c:v>
                </c:pt>
                <c:pt idx="2">
                  <c:v>19.100000000000001</c:v>
                </c:pt>
                <c:pt idx="3">
                  <c:v>21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9-4434-97DB-4AD9469398D6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RelPerf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Sheet1!$A$24:$A$29</c:f>
              <c:strCache>
                <c:ptCount val="5"/>
                <c:pt idx="0">
                  <c:v>knn</c:v>
                </c:pt>
                <c:pt idx="1">
                  <c:v>ReLU</c:v>
                </c:pt>
                <c:pt idx="2">
                  <c:v>con2d</c:v>
                </c:pt>
                <c:pt idx="3">
                  <c:v>fann-fp</c:v>
                </c:pt>
                <c:pt idx="4">
                  <c:v>axpy</c:v>
                </c:pt>
              </c:strCache>
            </c:strRef>
          </c:cat>
          <c:val>
            <c:numRef>
              <c:f>Sheet1!$C$24:$C$29</c:f>
              <c:numCache>
                <c:formatCode>0.000</c:formatCode>
                <c:ptCount val="5"/>
                <c:pt idx="0">
                  <c:v>4.1304347826086962</c:v>
                </c:pt>
                <c:pt idx="1">
                  <c:v>3.18</c:v>
                </c:pt>
                <c:pt idx="2">
                  <c:v>13.791366906474819</c:v>
                </c:pt>
                <c:pt idx="3">
                  <c:v>10.411684782608695</c:v>
                </c:pt>
                <c:pt idx="4">
                  <c:v>14.958904109589042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9-4434-97DB-4AD94693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9488864"/>
        <c:axId val="709504256"/>
      </c:barChart>
      <c:catAx>
        <c:axId val="70948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504256"/>
        <c:crosses val="autoZero"/>
        <c:auto val="1"/>
        <c:lblAlgn val="ctr"/>
        <c:lblOffset val="100"/>
        <c:noMultiLvlLbl val="0"/>
      </c:catAx>
      <c:valAx>
        <c:axId val="709504256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8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Tiny32 Energy Consumption vs Int Emulation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FractionFP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Sheet1!$A$33:$A$37</c:f>
              <c:strCache>
                <c:ptCount val="5"/>
                <c:pt idx="0">
                  <c:v>knn</c:v>
                </c:pt>
                <c:pt idx="1">
                  <c:v>ReLU</c:v>
                </c:pt>
                <c:pt idx="2">
                  <c:v>con2d</c:v>
                </c:pt>
                <c:pt idx="3">
                  <c:v>fann-fp</c:v>
                </c:pt>
                <c:pt idx="4">
                  <c:v>axpy</c:v>
                </c:pt>
              </c:strCache>
            </c:strRef>
          </c:cat>
          <c:val>
            <c:numRef>
              <c:f>Sheet1!$B$33:$B$37</c:f>
              <c:numCache>
                <c:formatCode>0.000</c:formatCode>
                <c:ptCount val="5"/>
                <c:pt idx="0">
                  <c:v>7.5999999999999998E-2</c:v>
                </c:pt>
                <c:pt idx="1">
                  <c:v>0.14099999999999999</c:v>
                </c:pt>
                <c:pt idx="2">
                  <c:v>0.191</c:v>
                </c:pt>
                <c:pt idx="3">
                  <c:v>0.21</c:v>
                </c:pt>
                <c:pt idx="4">
                  <c:v>0.34399999999999997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9-42A3-962E-FDDCD0CED0B0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RelEnergy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Sheet1!$A$33:$A$37</c:f>
              <c:strCache>
                <c:ptCount val="5"/>
                <c:pt idx="0">
                  <c:v>knn</c:v>
                </c:pt>
                <c:pt idx="1">
                  <c:v>ReLU</c:v>
                </c:pt>
                <c:pt idx="2">
                  <c:v>con2d</c:v>
                </c:pt>
                <c:pt idx="3">
                  <c:v>fann-fp</c:v>
                </c:pt>
                <c:pt idx="4">
                  <c:v>axpy</c:v>
                </c:pt>
              </c:strCache>
            </c:strRef>
          </c:cat>
          <c:val>
            <c:numRef>
              <c:f>Sheet1!$C$33:$C$37</c:f>
              <c:numCache>
                <c:formatCode>0.000</c:formatCode>
                <c:ptCount val="5"/>
                <c:pt idx="0">
                  <c:v>0.3628318584070796</c:v>
                </c:pt>
                <c:pt idx="1">
                  <c:v>0.44767441860465118</c:v>
                </c:pt>
                <c:pt idx="2">
                  <c:v>0.11474763406940064</c:v>
                </c:pt>
                <c:pt idx="3">
                  <c:v>0.15934387814879905</c:v>
                </c:pt>
                <c:pt idx="4">
                  <c:v>0.10149488591660111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89-42A3-962E-FDDCD0CED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9489696"/>
        <c:axId val="709490528"/>
      </c:barChart>
      <c:catAx>
        <c:axId val="70948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90528"/>
        <c:crosses val="autoZero"/>
        <c:auto val="1"/>
        <c:lblAlgn val="ctr"/>
        <c:lblOffset val="100"/>
        <c:noMultiLvlLbl val="0"/>
      </c:catAx>
      <c:valAx>
        <c:axId val="70949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8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723" y="569680"/>
            <a:ext cx="10109200" cy="3063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267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PRÉSENTATION </a:t>
            </a:r>
          </a:p>
          <a:p>
            <a:pPr lvl="0"/>
            <a:r>
              <a:rPr lang="fr-FR"/>
              <a:t>SUR 4 LIGNES</a:t>
            </a:r>
          </a:p>
          <a:p>
            <a:pPr lvl="0"/>
            <a:r>
              <a:rPr lang="fr-FR"/>
              <a:t>À REMPLIR</a:t>
            </a:r>
          </a:p>
          <a:p>
            <a:pPr lvl="0"/>
            <a:r>
              <a:rPr lang="fr-FR"/>
              <a:t>CI-APRÈS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723" y="3632805"/>
            <a:ext cx="10109200" cy="878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 b="0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/>
              <a:t>Dolphin Design</a:t>
            </a:r>
          </a:p>
          <a:p>
            <a:pPr lvl="0"/>
            <a:r>
              <a:rPr lang="fr-FR" dirty="0"/>
              <a:t>Juillet 2019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C8B2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jau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4" y="6398912"/>
            <a:ext cx="943561" cy="343472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C8B12D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C8B1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582823" y="1771056"/>
            <a:ext cx="5350933" cy="87906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69897" y="2886229"/>
            <a:ext cx="5363120" cy="3245755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4242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2822" y="1747201"/>
            <a:ext cx="5350195" cy="4488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67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467">
                <a:solidFill>
                  <a:srgbClr val="0A362B"/>
                </a:solidFill>
              </a:defRPr>
            </a:lvl2pPr>
            <a:lvl3pPr>
              <a:defRPr sz="1467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6496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2822" y="1745203"/>
            <a:ext cx="5350195" cy="436984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67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467">
                <a:solidFill>
                  <a:srgbClr val="0A362B"/>
                </a:solidFill>
              </a:defRPr>
            </a:lvl2pPr>
            <a:lvl3pPr>
              <a:defRPr sz="1467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6246057" y="1745202"/>
            <a:ext cx="5363120" cy="4369847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5776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582823" y="1771056"/>
            <a:ext cx="5350933" cy="87906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6165851" y="478367"/>
            <a:ext cx="5444067" cy="56366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 dirty="0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69897" y="2886229"/>
            <a:ext cx="5363120" cy="3245755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1524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dirty="0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</a:p>
          <a:p>
            <a:pPr algn="r"/>
            <a:endParaRPr lang="fr-FR" sz="1067" dirty="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1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46" y="2598550"/>
            <a:ext cx="4562709" cy="16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3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1648" y="6356351"/>
            <a:ext cx="150445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3537" y="6356351"/>
            <a:ext cx="139647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DCF6D529-A852-E746-A93B-81BD4A1CEEF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9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06655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June 28,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04125" y="6356351"/>
            <a:ext cx="14637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97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for a CV32E20 “Tiny-FPU”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Joe Circello,</a:t>
            </a:r>
          </a:p>
          <a:p>
            <a:r>
              <a:rPr lang="en-US" dirty="0"/>
              <a:t>NXP Semiconductors</a:t>
            </a:r>
          </a:p>
          <a:p>
            <a:endParaRPr lang="en-US" dirty="0"/>
          </a:p>
          <a:p>
            <a:r>
              <a:rPr lang="en-US" dirty="0"/>
              <a:t>December 13, 2021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63933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</p:spPr>
        <p:txBody>
          <a:bodyPr anchor="ctr">
            <a:normAutofit/>
          </a:bodyPr>
          <a:lstStyle/>
          <a:p>
            <a:r>
              <a:rPr lang="fr-FR" dirty="0"/>
              <a:t>CV32E20</a:t>
            </a:r>
            <a:r>
              <a:rPr lang="fr-FR" u="sng" dirty="0"/>
              <a:t>F</a:t>
            </a:r>
            <a:endParaRPr lang="en-CA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>
            <a:normAutofit/>
          </a:bodyPr>
          <a:lstStyle/>
          <a:p>
            <a:r>
              <a:rPr lang="en-CA" dirty="0"/>
              <a:t>Concept of optional Floating-Point Unit as follow-on to E20</a:t>
            </a:r>
          </a:p>
          <a:p>
            <a:r>
              <a:rPr lang="en-CA" dirty="0"/>
              <a:t>Driven by compute-intensive applications moving to “edge”</a:t>
            </a:r>
          </a:p>
          <a:p>
            <a:pPr lvl="1"/>
            <a:r>
              <a:rPr lang="en-CA" dirty="0"/>
              <a:t>Requires a “size-appropriate” FPU implementation</a:t>
            </a:r>
          </a:p>
          <a:p>
            <a:pPr lvl="2"/>
            <a:r>
              <a:rPr lang="en-CA" dirty="0"/>
              <a:t>Integer CV32E20 synthesis target for minimal configuration is ~20 Kgates</a:t>
            </a:r>
          </a:p>
          <a:p>
            <a:pPr lvl="2"/>
            <a:r>
              <a:rPr lang="en-CA" dirty="0"/>
              <a:t>Estimated size target for “Tiny32” extension is ~10 Kgates</a:t>
            </a:r>
          </a:p>
          <a:p>
            <a:pPr lvl="3"/>
            <a:r>
              <a:rPr lang="en-CA" dirty="0"/>
              <a:t>Supports the </a:t>
            </a:r>
            <a:r>
              <a:rPr lang="en-CA" i="1" dirty="0"/>
              <a:t>Zfinx</a:t>
            </a:r>
            <a:r>
              <a:rPr lang="en-CA" dirty="0"/>
              <a:t> extension to share a single regfile for both int and FP data</a:t>
            </a:r>
          </a:p>
          <a:p>
            <a:pPr lvl="1"/>
            <a:r>
              <a:rPr lang="en-CA" dirty="0"/>
              <a:t>Limited to single-precision support; Tiny-FPU !=, &lt;&lt; FPnew</a:t>
            </a:r>
          </a:p>
          <a:p>
            <a:pPr lvl="2"/>
            <a:r>
              <a:rPr lang="en-CA" dirty="0"/>
              <a:t>Supports the RISC-V RV32F ISA extensions except for FDIV.S + FSQRT.S</a:t>
            </a:r>
          </a:p>
          <a:p>
            <a:pPr lvl="2"/>
            <a:r>
              <a:rPr lang="en-CA" dirty="0"/>
              <a:t>FDIV.S + FSQRT.S performed via integer emulation to minimize gate count</a:t>
            </a:r>
          </a:p>
          <a:p>
            <a:r>
              <a:rPr lang="en-CA" dirty="0"/>
              <a:t>Concept from original May 2021 ISCAS paper by ETH-Zurich</a:t>
            </a:r>
          </a:p>
          <a:p>
            <a:endParaRPr lang="en-CA" dirty="0"/>
          </a:p>
          <a:p>
            <a:pPr lvl="2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/>
              <a:t>December 13,</a:t>
            </a: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429" y="6353832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696" y="6356350"/>
            <a:ext cx="486103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49DEEE6-291A-3B4C-87A2-0D3F8837F27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F49D1-E779-4526-A366-F18C88DE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72" y="5263269"/>
            <a:ext cx="5583555" cy="1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A6F-02DB-4476-BC6A-E2DFA90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Tiny32 Details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F2FEE0-BF79-4458-926D-EDB9D00BC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609" y="1396913"/>
            <a:ext cx="5181600" cy="253014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14295-4CDF-4368-9D3E-E8D50903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4EB4-40CE-41F2-9A27-A0216711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FCFD7-5C11-4238-BB69-CE6D17F5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29504-C663-452F-96C3-4945584C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" y="3918721"/>
            <a:ext cx="6042755" cy="2867406"/>
          </a:xfrm>
          <a:prstGeom prst="rect">
            <a:avLst/>
          </a:prstGeo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370F4E2-1572-4CA9-A27D-653C05A641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1752048"/>
              </p:ext>
            </p:extLst>
          </p:nvPr>
        </p:nvGraphicFramePr>
        <p:xfrm>
          <a:off x="6172200" y="1282706"/>
          <a:ext cx="5181600" cy="2447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29F8AB5-B190-40A1-A38B-0932E294C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101034"/>
              </p:ext>
            </p:extLst>
          </p:nvPr>
        </p:nvGraphicFramePr>
        <p:xfrm>
          <a:off x="6096002" y="3743169"/>
          <a:ext cx="5372283" cy="252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7440E-1DD8-4948-8AEA-4397A84C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62963"/>
              </p:ext>
            </p:extLst>
          </p:nvPr>
        </p:nvGraphicFramePr>
        <p:xfrm>
          <a:off x="9727823" y="1965635"/>
          <a:ext cx="2349491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423">
                  <a:extLst>
                    <a:ext uri="{9D8B030D-6E8A-4147-A177-3AD203B41FA5}">
                      <a16:colId xmlns:a16="http://schemas.microsoft.com/office/drawing/2014/main" val="875894995"/>
                    </a:ext>
                  </a:extLst>
                </a:gridCol>
                <a:gridCol w="713770">
                  <a:extLst>
                    <a:ext uri="{9D8B030D-6E8A-4147-A177-3AD203B41FA5}">
                      <a16:colId xmlns:a16="http://schemas.microsoft.com/office/drawing/2014/main" val="677162673"/>
                    </a:ext>
                  </a:extLst>
                </a:gridCol>
                <a:gridCol w="882298">
                  <a:extLst>
                    <a:ext uri="{9D8B030D-6E8A-4147-A177-3AD203B41FA5}">
                      <a16:colId xmlns:a16="http://schemas.microsoft.com/office/drawing/2014/main" val="1630917849"/>
                    </a:ext>
                  </a:extLst>
                </a:gridCol>
              </a:tblGrid>
              <a:tr h="1553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Tiny32 Execution Time Latency [cycles]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27832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8806655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fsub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162134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fmul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827363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fmadd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248970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fcvt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691656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f{eq,le,lt}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0378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92AD99-A52F-409F-8EBB-1AE00AC56B81}"/>
              </a:ext>
            </a:extLst>
          </p:cNvPr>
          <p:cNvSpPr txBox="1"/>
          <p:nvPr/>
        </p:nvSpPr>
        <p:spPr>
          <a:xfrm>
            <a:off x="117445" y="1115736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https://ieeexplore.ieee.org/abstract/document/9401149</a:t>
            </a:r>
          </a:p>
        </p:txBody>
      </p:sp>
    </p:spTree>
    <p:extLst>
      <p:ext uri="{BB962C8B-B14F-4D97-AF65-F5344CB8AC3E}">
        <p14:creationId xmlns:p14="http://schemas.microsoft.com/office/powerpoint/2010/main" val="349964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5DEB-9609-4344-8E7A-0D751B84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2845218"/>
          </a:xfrm>
        </p:spPr>
        <p:txBody>
          <a:bodyPr/>
          <a:lstStyle/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325D"/>
              </a:solidFill>
              <a:effectLst/>
              <a:uLnTx/>
              <a:uFillTx/>
              <a:latin typeface="Orbitron" panose="02000000000000000000" pitchFamily="2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17325D"/>
              </a:solidFill>
              <a:latin typeface="Orbitron" panose="02000000000000000000" pitchFamily="2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7325D"/>
                </a:solidFill>
                <a:effectLst/>
                <a:uLnTx/>
                <a:uFillTx/>
                <a:latin typeface="Orbitron" panose="02000000000000000000" pitchFamily="2" charset="0"/>
                <a:ea typeface="+mj-ea"/>
                <a:cs typeface="+mj-cs"/>
              </a:rPr>
              <a:t>Thank you!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60A049"/>
              </a:solidFill>
              <a:effectLst/>
              <a:uLnTx/>
              <a:uFillTx/>
              <a:latin typeface="Orbitron" panose="02000000000000000000" pitchFamily="2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4545-F262-4E07-89E4-7F732D7E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December 13,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D020-8864-4FCE-A266-24A99501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6020-3F7A-40DC-996C-A7D6E690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Titre #2">
  <a:themeElements>
    <a:clrScheme name="Dolphin Design">
      <a:dk1>
        <a:srgbClr val="0A362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01C1D593-14DC-4FD4-987E-B150DAB93634}"/>
    </a:ext>
  </a:extLst>
</a:theme>
</file>

<file path=ppt/theme/theme3.xml><?xml version="1.0" encoding="utf-8"?>
<a:theme xmlns:a="http://schemas.openxmlformats.org/drawingml/2006/main" name="Texte #1">
  <a:themeElements>
    <a:clrScheme name="Dolphin Design 092019">
      <a:dk1>
        <a:srgbClr val="283B34"/>
      </a:dk1>
      <a:lt1>
        <a:srgbClr val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283B34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6D16E9FF-B813-4CBD-B200-7C36188EF7B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0</TotalTime>
  <Words>211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Orbitron</vt:lpstr>
      <vt:lpstr>Arial</vt:lpstr>
      <vt:lpstr>Calibri</vt:lpstr>
      <vt:lpstr>Open Sans</vt:lpstr>
      <vt:lpstr>Wingdings</vt:lpstr>
      <vt:lpstr>Office Theme</vt:lpstr>
      <vt:lpstr>Titre #2</vt:lpstr>
      <vt:lpstr>Texte #1</vt:lpstr>
      <vt:lpstr>Proposal for a CV32E20 “Tiny-FPU”</vt:lpstr>
      <vt:lpstr>CV32E20F</vt:lpstr>
      <vt:lpstr>Tiny32 Details</vt:lpstr>
      <vt:lpstr>PowerPoint Presentation</vt:lpstr>
    </vt:vector>
  </TitlesOfParts>
  <Company>NXP Semiconductors, N.V.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CV32E20 Tiny-FPU Concept</dc:title>
  <dc:creator>Joe Circello</dc:creator>
  <cp:lastModifiedBy>Joe Circello</cp:lastModifiedBy>
  <cp:revision>520</cp:revision>
  <cp:lastPrinted>2019-06-10T11:04:20Z</cp:lastPrinted>
  <dcterms:created xsi:type="dcterms:W3CDTF">2020-05-08T14:14:28Z</dcterms:created>
  <dcterms:modified xsi:type="dcterms:W3CDTF">2021-12-11T21:21:41Z</dcterms:modified>
</cp:coreProperties>
</file>