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88" r:id="rId5"/>
    <p:sldId id="2836" r:id="rId6"/>
    <p:sldId id="2838" r:id="rId7"/>
    <p:sldId id="2865" r:id="rId8"/>
    <p:sldId id="2857" r:id="rId9"/>
    <p:sldId id="2858" r:id="rId10"/>
    <p:sldId id="2864" r:id="rId11"/>
    <p:sldId id="2866" r:id="rId12"/>
    <p:sldId id="2859" r:id="rId13"/>
    <p:sldId id="2860" r:id="rId14"/>
    <p:sldId id="2867" r:id="rId15"/>
    <p:sldId id="2861" r:id="rId16"/>
    <p:sldId id="2862" r:id="rId17"/>
    <p:sldId id="28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65"/>
            <p14:sldId id="2857"/>
            <p14:sldId id="2858"/>
            <p14:sldId id="2864"/>
            <p14:sldId id="2866"/>
            <p14:sldId id="2859"/>
            <p14:sldId id="2860"/>
            <p14:sldId id="2867"/>
            <p14:sldId id="2861"/>
            <p14:sldId id="2862"/>
            <p14:sldId id="28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6" d="100"/>
          <a:sy n="96" d="100"/>
        </p:scale>
        <p:origin x="348" y="7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/>
          </a:bodyPr>
          <a:lstStyle/>
          <a:p>
            <a:r>
              <a:rPr lang="en-US" dirty="0"/>
              <a:t>Branches and CIs for core-v-</a:t>
            </a:r>
            <a:r>
              <a:rPr lang="en-US" dirty="0" err="1"/>
              <a:t>verif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EBC1-0B59-4DF0-BD43-7668CF4F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Branches –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2CED-DB59-4B8E-A405-6774F843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Hotfix</a:t>
            </a:r>
          </a:p>
          <a:p>
            <a:pPr lvl="1"/>
            <a:r>
              <a:rPr lang="en-US" dirty="0"/>
              <a:t>Quick fix needed for release</a:t>
            </a:r>
          </a:p>
          <a:p>
            <a:pPr lvl="1"/>
            <a:r>
              <a:rPr lang="en-US" dirty="0"/>
              <a:t>Common update needs applied to all cores quickly</a:t>
            </a:r>
          </a:p>
          <a:p>
            <a:pPr lvl="1"/>
            <a:r>
              <a:rPr lang="en-US" dirty="0"/>
              <a:t>User fork against master</a:t>
            </a:r>
          </a:p>
          <a:p>
            <a:pPr lvl="1"/>
            <a:r>
              <a:rPr lang="en-US" dirty="0" err="1"/>
              <a:t>ci_check</a:t>
            </a:r>
            <a:r>
              <a:rPr lang="en-US" dirty="0"/>
              <a:t> on all cores</a:t>
            </a:r>
          </a:p>
          <a:p>
            <a:pPr lvl="1"/>
            <a:r>
              <a:rPr lang="en-US" dirty="0"/>
              <a:t>PR reviewed by Mike and/or Steve</a:t>
            </a:r>
          </a:p>
          <a:p>
            <a:pPr lvl="1"/>
            <a:r>
              <a:rPr lang="en-US" dirty="0"/>
              <a:t>Merge back to cv32e40&lt;n&gt;/release and cv32e40&lt;n&gt;/dev for each core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C33F-8A5D-4E9C-86CA-93D56F2F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708D1-9E28-4DA8-BC8A-453241A4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396C-37A2-4686-AFCD-61E99984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145-8C02-4E44-8464-7A6F040B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Branches – When to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F7C7-8B52-4CD8-BFCC-1F6BE902F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ask project/core leads every Thursday if there is need for a merge</a:t>
            </a:r>
          </a:p>
          <a:p>
            <a:r>
              <a:rPr lang="en-US" dirty="0"/>
              <a:t>Types of changes that require timely merges:</a:t>
            </a:r>
          </a:p>
          <a:p>
            <a:pPr lvl="1"/>
            <a:r>
              <a:rPr lang="en-US" dirty="0"/>
              <a:t>Common infrastructure in TB (lib/ </a:t>
            </a:r>
            <a:r>
              <a:rPr lang="en-US" dirty="0" err="1"/>
              <a:t>mk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Common scripts (bin/)</a:t>
            </a:r>
          </a:p>
          <a:p>
            <a:r>
              <a:rPr lang="en-US" dirty="0"/>
              <a:t>Schedule of merges</a:t>
            </a:r>
          </a:p>
          <a:p>
            <a:pPr lvl="1"/>
            <a:r>
              <a:rPr lang="en-US" dirty="0"/>
              <a:t>No more than 1 month between merges</a:t>
            </a:r>
          </a:p>
          <a:p>
            <a:pPr lvl="1"/>
            <a:r>
              <a:rPr lang="en-US" dirty="0"/>
              <a:t>TBD: Look into generating reports of “dry-run” merges nightly to help determine when to merge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9EB6-A79D-46A1-B390-AB94A365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7BE9-5B77-4B9E-BFA6-D760B084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089D-C06E-405D-B5A1-F5061F04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C85-0E58-4EA4-A872-5EA63D7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D047-238F-4F6D-B8F8-DD73ABFC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multiple cores and branches in development it becomes more critical to ensure all active branches are stable</a:t>
            </a:r>
          </a:p>
          <a:p>
            <a:r>
              <a:rPr lang="en-US" dirty="0"/>
              <a:t>Triggered CIs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Github</a:t>
            </a:r>
            <a:r>
              <a:rPr lang="en-US" dirty="0"/>
              <a:t> actions, any push on a </a:t>
            </a:r>
            <a:r>
              <a:rPr lang="en-US" dirty="0" err="1"/>
              <a:t>defbranch</a:t>
            </a:r>
            <a:r>
              <a:rPr lang="en-US" dirty="0"/>
              <a:t> ca</a:t>
            </a:r>
          </a:p>
          <a:p>
            <a:pPr lvl="1"/>
            <a:r>
              <a:rPr lang="en-US" dirty="0"/>
              <a:t>Each core will have a </a:t>
            </a:r>
            <a:r>
              <a:rPr lang="en-US" dirty="0" err="1"/>
              <a:t>ci_check</a:t>
            </a:r>
            <a:r>
              <a:rPr lang="en-US" dirty="0"/>
              <a:t> regression YAML defined in its regress/</a:t>
            </a:r>
          </a:p>
          <a:p>
            <a:pPr lvl="1"/>
            <a:r>
              <a:rPr lang="en-US" dirty="0"/>
              <a:t>Purpose: Ensure sanity and stability</a:t>
            </a:r>
          </a:p>
          <a:p>
            <a:r>
              <a:rPr lang="en-US" dirty="0"/>
              <a:t>Scheduled CIs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Github</a:t>
            </a:r>
            <a:r>
              <a:rPr lang="en-US" dirty="0"/>
              <a:t> actions, start large scale regressions on a nightly timer</a:t>
            </a:r>
          </a:p>
          <a:p>
            <a:pPr lvl="1"/>
            <a:r>
              <a:rPr lang="en-US" dirty="0"/>
              <a:t>Purpose: Track test pass/fail progress, track coverage, provide data for convergence</a:t>
            </a:r>
          </a:p>
          <a:p>
            <a:r>
              <a:rPr lang="en-US" dirty="0" err="1"/>
              <a:t>OpenHW</a:t>
            </a:r>
            <a:r>
              <a:rPr lang="en-US" dirty="0"/>
              <a:t> will enable Metrics account for </a:t>
            </a:r>
            <a:r>
              <a:rPr lang="en-US" dirty="0" err="1"/>
              <a:t>OpenHW</a:t>
            </a:r>
            <a:r>
              <a:rPr lang="en-US" dirty="0"/>
              <a:t> members to track results via </a:t>
            </a:r>
            <a:r>
              <a:rPr lang="en-US" i="1" dirty="0"/>
              <a:t>core-v-</a:t>
            </a:r>
            <a:r>
              <a:rPr lang="en-US" i="1"/>
              <a:t>verif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4107-BEEA-4408-AB41-66189D12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7C9A-BECB-49B6-B36A-275D70EE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D04E-F5F9-4673-9BAF-D51AA67D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CDF7-9214-45D3-B5CA-5120F551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Triggered 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F8CC-DAEE-4587-9C62-A124BCB4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C893-FD9C-4F9D-9B9F-49604502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EA56-36A4-4A90-AD23-8925A499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324E-05E8-4C9A-BDEC-E9E4F42F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C1437CA-3666-4736-ACA8-C0E533E88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19864"/>
              </p:ext>
            </p:extLst>
          </p:nvPr>
        </p:nvGraphicFramePr>
        <p:xfrm>
          <a:off x="838200" y="1449771"/>
          <a:ext cx="8127999" cy="438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594746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13973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125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Action(s)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6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cv32e40x/dev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cv32e40x_ci_check.yaml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 approval</a:t>
                      </a:r>
                    </a:p>
                    <a:p>
                      <a:r>
                        <a:rPr lang="en-US" dirty="0"/>
                        <a:t>Release merge-back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05184"/>
                  </a:ext>
                </a:extLst>
              </a:tr>
              <a:tr h="434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cv32e40x/</a:t>
                      </a:r>
                      <a:r>
                        <a:rPr lang="en-US" dirty="0" err="1"/>
                        <a:t>rel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cv32e40x_ci_check.yaml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Release branch 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cv32e40p/dev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cv32e40p_ci_check.yaml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PR Approval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Release merge-back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7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cv32e40p/</a:t>
                      </a:r>
                      <a:r>
                        <a:rPr lang="en-US" dirty="0" err="1"/>
                        <a:t>rel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cv32e40p_ci_check.yaml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Release branch 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8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cv32e40s/dev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cv32e40s_ci_check.yaml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 approval</a:t>
                      </a:r>
                    </a:p>
                    <a:p>
                      <a:r>
                        <a:rPr lang="en-US" dirty="0"/>
                        <a:t>Release merge-back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cv32e40s/</a:t>
                      </a:r>
                      <a:r>
                        <a:rPr lang="en-US" dirty="0" err="1"/>
                        <a:t>rel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cv32e40s_ci_check.yaml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Release branch 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1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cv32e40x_ci_check.yaml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cv32e40p_ci_check.yaml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cv32e40s_ci_check.yaml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hotfix PR approval</a:t>
                      </a:r>
                    </a:p>
                    <a:p>
                      <a:r>
                        <a:rPr lang="en-US" dirty="0"/>
                        <a:t>Merges from release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1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5DAD-0EA1-4BF7-8065-54F84B13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CIs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A55D-A3C9-4C23-B7F4-AC9A7AED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coverage on all</a:t>
            </a:r>
          </a:p>
          <a:p>
            <a:r>
              <a:rPr lang="en-US" dirty="0"/>
              <a:t>Minimal set per core:</a:t>
            </a:r>
          </a:p>
          <a:p>
            <a:pPr lvl="1"/>
            <a:r>
              <a:rPr lang="en-US" dirty="0"/>
              <a:t>cv32e40&lt;n&gt;_full_regression.yaml</a:t>
            </a:r>
          </a:p>
          <a:p>
            <a:pPr lvl="1"/>
            <a:r>
              <a:rPr lang="en-US" dirty="0"/>
              <a:t>cv32e40&lt;n&gt;_benchmark.yaml</a:t>
            </a:r>
          </a:p>
          <a:p>
            <a:pPr lvl="1"/>
            <a:r>
              <a:rPr lang="en-US" dirty="0"/>
              <a:t>cv32e40&lt;n&gt;_</a:t>
            </a:r>
            <a:r>
              <a:rPr lang="en-US" dirty="0" err="1"/>
              <a:t>compliance.yaml</a:t>
            </a:r>
            <a:endParaRPr lang="en-US" dirty="0"/>
          </a:p>
          <a:p>
            <a:pPr lvl="1"/>
            <a:r>
              <a:rPr lang="en-US" dirty="0"/>
              <a:t>Others added as coverage/testing needs apply</a:t>
            </a:r>
          </a:p>
          <a:p>
            <a:pPr lvl="2"/>
            <a:r>
              <a:rPr lang="en-US" dirty="0"/>
              <a:t>e.g. adding regressions that target specific features of a core that need more targeted testing and coverage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EB49-B1C6-45B9-9EF3-BA8D159E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5333-361A-42E7-A030-A3828807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98CD-1B5E-4EA4-AF04-D19CC668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  <a:p>
            <a:r>
              <a:rPr lang="en-US" dirty="0"/>
              <a:t>CI proposals</a:t>
            </a:r>
          </a:p>
          <a:p>
            <a:pPr lvl="1"/>
            <a:r>
              <a:rPr lang="en-US" dirty="0"/>
              <a:t>Triggered CIs</a:t>
            </a:r>
          </a:p>
          <a:p>
            <a:pPr lvl="1"/>
            <a:r>
              <a:rPr lang="en-US" dirty="0"/>
              <a:t>Timed Cis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January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per-core development to proceed mostly uninterrupted</a:t>
            </a:r>
          </a:p>
          <a:p>
            <a:r>
              <a:rPr lang="en-US" dirty="0"/>
              <a:t>Ensuring all repos use common infrastructure properly</a:t>
            </a:r>
          </a:p>
          <a:p>
            <a:r>
              <a:rPr lang="en-US" dirty="0"/>
              <a:t>Ensure all in-flight tests are compatible with testbench/infrastructure changes</a:t>
            </a:r>
          </a:p>
          <a:p>
            <a:r>
              <a:rPr lang="en-US" dirty="0"/>
              <a:t>Minimize user burden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7906-2A07-4E14-A1B8-BBC48BCF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EE9E-0715-48C6-9CA3-A3AF2A01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use: Git-flow</a:t>
            </a:r>
          </a:p>
          <a:p>
            <a:pPr lvl="1"/>
            <a:r>
              <a:rPr lang="en-US" dirty="0">
                <a:hlinkClick r:id="rId2"/>
              </a:rPr>
              <a:t>https://nvie.com/posts/a-successful-git-branching-model/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0EC27-173C-49CC-8A67-9DB26833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321D-A824-4265-BB92-F39E228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F2C4-4CEC-4298-89FE-9E98B364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0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49FB-830D-45F9-9D3A-D3BF213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Git Flow Branches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B49F4F-6349-4FF0-9FB0-927EAFCDA8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  <a:p>
            <a:pPr lvl="1"/>
            <a:r>
              <a:rPr lang="en-US" dirty="0"/>
              <a:t>Always runs, always passes </a:t>
            </a:r>
            <a:r>
              <a:rPr lang="en-US" dirty="0" err="1"/>
              <a:t>ci_check</a:t>
            </a:r>
            <a:endParaRPr lang="en-US" dirty="0"/>
          </a:p>
          <a:p>
            <a:pPr lvl="1"/>
            <a:r>
              <a:rPr lang="en-US" dirty="0"/>
              <a:t>May fail random simulations due to RTL instability or test code instability</a:t>
            </a:r>
          </a:p>
          <a:p>
            <a:pPr lvl="1"/>
            <a:r>
              <a:rPr lang="en-US" dirty="0"/>
              <a:t>No compile failures nor warnings allowed</a:t>
            </a:r>
          </a:p>
          <a:p>
            <a:pPr lvl="1"/>
            <a:r>
              <a:rPr lang="en-US" dirty="0"/>
              <a:t>Public releases (i.e. RTL freeze tags) only ever allowed off of master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A98DEC-E539-4BF0-A361-8B83DDC0A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cv32e40&lt;n&gt;/dev</a:t>
            </a:r>
          </a:p>
          <a:p>
            <a:pPr lvl="1"/>
            <a:r>
              <a:rPr lang="en-US" dirty="0"/>
              <a:t>Each core maintains a development branch</a:t>
            </a:r>
          </a:p>
          <a:p>
            <a:pPr lvl="1"/>
            <a:r>
              <a:rPr lang="en-US" dirty="0"/>
              <a:t>Most user PRs target this branch</a:t>
            </a:r>
          </a:p>
          <a:p>
            <a:pPr lvl="1"/>
            <a:r>
              <a:rPr lang="en-US" dirty="0" err="1"/>
              <a:t>ci_check</a:t>
            </a:r>
            <a:r>
              <a:rPr lang="en-US" dirty="0"/>
              <a:t> should be stable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CB2C-5EF1-4045-9C97-3078AFA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2657-CF4D-4F66-87FC-13ED57F0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F304-9FC9-4B6A-8BEC-4FF871D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49FB-830D-45F9-9D3A-D3BF213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Git Flow Branches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B49F4F-6349-4FF0-9FB0-927EAFCD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cv32e40&lt;n&gt;/release</a:t>
            </a:r>
          </a:p>
          <a:p>
            <a:pPr lvl="1"/>
            <a:r>
              <a:rPr lang="en-US" dirty="0"/>
              <a:t>Used to stage a merge into master from a core/develop branch</a:t>
            </a:r>
          </a:p>
          <a:p>
            <a:pPr lvl="1"/>
            <a:r>
              <a:rPr lang="en-US" dirty="0"/>
              <a:t>Used to stage merge from master back to develop</a:t>
            </a:r>
          </a:p>
          <a:p>
            <a:pPr lvl="1"/>
            <a:r>
              <a:rPr lang="en-US" dirty="0"/>
              <a:t>Maintained by </a:t>
            </a:r>
            <a:r>
              <a:rPr lang="en-US" dirty="0" err="1"/>
              <a:t>OpenHW</a:t>
            </a:r>
            <a:r>
              <a:rPr lang="en-US" dirty="0"/>
              <a:t> committers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CB2C-5EF1-4045-9C97-3078AFA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2657-CF4D-4F66-87FC-13ED57F0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F304-9FC9-4B6A-8BEC-4FF871D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DB7B-2E6C-4D1F-B09E-B758D25A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Git Flow Standard Workflow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1359CB-926A-4132-8154-C5D3D82FD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interact with dev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OpenHW</a:t>
            </a:r>
            <a:r>
              <a:rPr lang="en-US" dirty="0"/>
              <a:t> merges to release and master periodically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PRs still must be approved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26EA-458A-40B9-9D20-76D0E557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DCCD-133B-42EF-ACBB-D7BD84C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0F77-8166-46A7-A70F-ABD2A989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  <p:pic>
        <p:nvPicPr>
          <p:cNvPr id="46" name="Content Placeholder 45" descr="Chart, scatter chart&#10;&#10;Description automatically generated">
            <a:extLst>
              <a:ext uri="{FF2B5EF4-FFF2-40B4-BE49-F238E27FC236}">
                <a16:creationId xmlns:a16="http://schemas.microsoft.com/office/drawing/2014/main" id="{4002D0E2-DDD0-4FBE-8E68-5F28CBF56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865" y="933254"/>
            <a:ext cx="5677922" cy="5059782"/>
          </a:xfrm>
        </p:spPr>
      </p:pic>
    </p:spTree>
    <p:extLst>
      <p:ext uri="{BB962C8B-B14F-4D97-AF65-F5344CB8AC3E}">
        <p14:creationId xmlns:p14="http://schemas.microsoft.com/office/powerpoint/2010/main" val="119428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DB7B-2E6C-4D1F-B09E-B758D25A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Git Flow Hotfix Workflow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1359CB-926A-4132-8154-C5D3D82FD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immediate fixes of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common or infrastructure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pushed out to core dev branches as soon as possible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26EA-458A-40B9-9D20-76D0E557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DCCD-133B-42EF-ACBB-D7BD84C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0F77-8166-46A7-A70F-ABD2A989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BF42F2BA-3728-40EC-B51D-37973AB92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15565"/>
            <a:ext cx="6172200" cy="3417344"/>
          </a:xfrm>
        </p:spPr>
      </p:pic>
    </p:spTree>
    <p:extLst>
      <p:ext uri="{BB962C8B-B14F-4D97-AF65-F5344CB8AC3E}">
        <p14:creationId xmlns:p14="http://schemas.microsoft.com/office/powerpoint/2010/main" val="319692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49FB-830D-45F9-9D3A-D3BF213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Branches – Use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B49F4F-6349-4FF0-9FB0-927EAFCDA8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OpenHW</a:t>
            </a:r>
            <a:r>
              <a:rPr lang="en-US" dirty="0"/>
              <a:t> contributor</a:t>
            </a:r>
          </a:p>
          <a:p>
            <a:pPr lvl="1"/>
            <a:r>
              <a:rPr lang="en-US" dirty="0"/>
              <a:t>Create a fork of core-v-</a:t>
            </a:r>
            <a:r>
              <a:rPr lang="en-US" dirty="0" err="1"/>
              <a:t>verif</a:t>
            </a:r>
            <a:endParaRPr lang="en-US" dirty="0"/>
          </a:p>
          <a:p>
            <a:pPr lvl="1"/>
            <a:r>
              <a:rPr lang="en-US" dirty="0"/>
              <a:t>Determine core of interest and upstream merge to that development branch (e.g. cv32e40s/dev)</a:t>
            </a:r>
          </a:p>
          <a:p>
            <a:pPr lvl="1"/>
            <a:r>
              <a:rPr lang="en-US" dirty="0"/>
              <a:t>Create commits and push branch to fork</a:t>
            </a:r>
          </a:p>
          <a:p>
            <a:pPr lvl="1"/>
            <a:r>
              <a:rPr lang="en-US" dirty="0"/>
              <a:t>Create PR to cv32e40s/dev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A98DEC-E539-4BF0-A361-8B83DDC0A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  <a:p>
            <a:pPr lvl="1"/>
            <a:r>
              <a:rPr lang="en-US" dirty="0" err="1"/>
              <a:t>OpenHW</a:t>
            </a:r>
            <a:r>
              <a:rPr lang="en-US" dirty="0"/>
              <a:t> committer merges cv32e40s/dev to cv32e40s/release</a:t>
            </a:r>
          </a:p>
          <a:p>
            <a:pPr lvl="1"/>
            <a:r>
              <a:rPr lang="en-US" dirty="0"/>
              <a:t>Note: Ideally all cores merged at once</a:t>
            </a:r>
          </a:p>
          <a:p>
            <a:pPr lvl="1"/>
            <a:r>
              <a:rPr lang="en-US" dirty="0"/>
              <a:t>Each release merged to master</a:t>
            </a:r>
          </a:p>
          <a:p>
            <a:pPr lvl="1"/>
            <a:r>
              <a:rPr lang="en-US" dirty="0" err="1"/>
              <a:t>ci_check</a:t>
            </a:r>
            <a:endParaRPr lang="en-US" dirty="0"/>
          </a:p>
          <a:p>
            <a:pPr lvl="1"/>
            <a:r>
              <a:rPr lang="en-US" dirty="0"/>
              <a:t>Push to master</a:t>
            </a:r>
          </a:p>
          <a:p>
            <a:pPr lvl="1"/>
            <a:r>
              <a:rPr lang="en-US" dirty="0"/>
              <a:t>Merge master back to cv32e40s/release for each core</a:t>
            </a:r>
          </a:p>
          <a:p>
            <a:pPr lvl="1"/>
            <a:r>
              <a:rPr lang="en-US" dirty="0"/>
              <a:t>Merge cv32e40s/release to cv32e40s/develop for each core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CB2C-5EF1-4045-9C97-3078AFA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2657-CF4D-4F66-87FC-13ED57F0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F304-9FC9-4B6A-8BEC-4FF871D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schemas.microsoft.com/office/infopath/2007/PartnerControls"/>
    <ds:schemaRef ds:uri="http://schemas.microsoft.com/office/2006/documentManagement/types"/>
    <ds:schemaRef ds:uri="869d3932-b26c-492e-a357-e19faa02bfd2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fb3908a0-f967-4557-920f-c180f412449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812</Words>
  <Application>Microsoft Office PowerPoint</Application>
  <PresentationFormat>Widescreen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Orbitron</vt:lpstr>
      <vt:lpstr>Office Theme</vt:lpstr>
      <vt:lpstr>Branches and CIs for core-v-verif</vt:lpstr>
      <vt:lpstr>Outline</vt:lpstr>
      <vt:lpstr>Branch Goals</vt:lpstr>
      <vt:lpstr>Branch Flow</vt:lpstr>
      <vt:lpstr>Core-v-verif Git Flow Branches</vt:lpstr>
      <vt:lpstr>Core-v-verif Git Flow Branches</vt:lpstr>
      <vt:lpstr>Core-v-verif Git Flow Standard Workflow</vt:lpstr>
      <vt:lpstr>Core-v-verif Git Flow Hotfix Workflow</vt:lpstr>
      <vt:lpstr>Core-v-verif Branches – Use Cases</vt:lpstr>
      <vt:lpstr>Core-v-verif Branches – Use Cases</vt:lpstr>
      <vt:lpstr>Core-v-verif Branches – When to merge</vt:lpstr>
      <vt:lpstr>Core-v-verif Continuous Integration</vt:lpstr>
      <vt:lpstr>Triggered CIs</vt:lpstr>
      <vt:lpstr>Scheduled CIs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150</cp:revision>
  <dcterms:created xsi:type="dcterms:W3CDTF">2020-07-16T14:11:26Z</dcterms:created>
  <dcterms:modified xsi:type="dcterms:W3CDTF">2021-03-11T15:15:35Z</dcterms:modified>
</cp:coreProperties>
</file>