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CF86C-AE13-4F03-9778-7114B5FD3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3A2D41-1EF8-4CEB-B43F-907E23646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71537D-6E5C-4B9D-B82F-778386D88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86A6-C185-418B-B130-0565008E4C47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ECA0E6-597E-4590-84FF-0995A6ACA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293ED6-DB48-4276-B015-2A1FB49CA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E9E5-9F28-421B-B878-8E97E7AF4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99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EBC3D-EEAA-4B4E-8B6D-E381737F0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2EB47C-A05F-44C5-9C3C-ABC17EBFF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C6EE76-0251-4458-9FA9-C7475E93B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86A6-C185-418B-B130-0565008E4C47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C70101-A967-434C-8605-D3D097B59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8D714C-C65E-410A-80E1-F3F6814D5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E9E5-9F28-421B-B878-8E97E7AF4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660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7F7DDB-5F9A-4A00-BFA9-6C862A50A6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A1BBCC-7131-462C-A632-7FEF3C7BD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C6E9FB-66EE-413E-8F85-D95579CF8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86A6-C185-418B-B130-0565008E4C47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886758-95BA-441A-9311-B89F4B5C5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02ABB2-418E-463C-99CA-74004AC0F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E9E5-9F28-421B-B878-8E97E7AF4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66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A75D18-B971-4E29-9B48-7508CB681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8C1B10-0C61-4D79-8C3A-4A9CFC91D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75D593-1DAB-41FF-B3AD-C8CAE2E2C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86A6-C185-418B-B130-0565008E4C47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9383DD-B97C-4877-BB46-A746D8F05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E46781-454E-43BA-93F5-96B057F1A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E9E5-9F28-421B-B878-8E97E7AF4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207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27231-1097-4F0D-BF3C-1328A6C66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DF8B03-64B7-467D-B2F2-E0DE78B69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50A750-C25D-4754-801D-925854619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86A6-C185-418B-B130-0565008E4C47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EC9B30-4F7C-4498-9AC1-F405479F5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DA1D28-E7CA-4D1E-A9E5-06C35F590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E9E5-9F28-421B-B878-8E97E7AF4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63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7F1A0-DAF7-4540-913B-B2CAE68F2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C97D9C-7DC2-40FF-BAA0-BA0906421E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48333A-F179-40EA-BF03-AA2C5D3B8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9406D9-F935-4C99-8C4F-E038132C3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86A6-C185-418B-B130-0565008E4C47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7C208C-765F-4BDB-BF34-E000B589D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F227FB-C738-492A-B447-263E6C2F7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E9E5-9F28-421B-B878-8E97E7AF4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074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7C3DD-7831-42A6-BBE5-A80D9A001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C15ED3-7238-4433-9E79-CB51FDF7E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C60B18-6D27-43FA-AEC1-2E3A5154C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D15DA6-9581-4C82-B7EC-8416458C4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D786B8-CA54-41A6-901F-D023F44B1C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FE3BBA-A221-424B-81E4-8F8F0396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86A6-C185-418B-B130-0565008E4C47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896C27-5D0D-4D2A-93D9-C07231CE2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EBC8F3-D1D2-4EE0-9B2D-3D58248C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E9E5-9F28-421B-B878-8E97E7AF4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728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CD060-D0B6-4551-9629-59BCB3897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25F78E-E3BB-40B4-9A48-64C5206B5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86A6-C185-418B-B130-0565008E4C47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B407AC-14EF-4E2F-9288-DBB88C3EB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2C0CBE-469D-4B23-A140-B20F454E4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E9E5-9F28-421B-B878-8E97E7AF4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883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04FBF5-17F6-4FBF-BEF4-7EE7CB82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86A6-C185-418B-B130-0565008E4C47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2D6DDA-B7C9-42E7-84BC-2F3490B6C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A4F641-B5F9-4924-8659-755C2A8B4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E9E5-9F28-421B-B878-8E97E7AF4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426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2E14A0-56A4-4AEE-ADCD-31FF18B46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24091F-E31A-4D7B-B0A6-23FA0D38B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DC3ECF-65CC-40C5-A0AF-A46C222C8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A1987A-48C5-4133-95AE-597C31CBD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86A6-C185-418B-B130-0565008E4C47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DFDB1B-0CC2-4451-B9D5-3D3992D37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EEF625-EFD7-49AC-801E-7F9626EC9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E9E5-9F28-421B-B878-8E97E7AF4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740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B6AB1-F392-47D5-A082-110686549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D9C69D-5AD6-4728-A1D2-C377F4BE0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F26702-5547-43DB-9495-32678B0D2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A4FEA3-5911-456C-96E4-AB4370E98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86A6-C185-418B-B130-0565008E4C47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41B40E-F465-449D-9C67-CE519ACFC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96DA57-7EE1-4D44-89E8-8E5B113FA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E9E5-9F28-421B-B878-8E97E7AF4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751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803464-3328-497B-A0E8-4562D0F83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0B2B5C-048B-497C-BD70-DA5D6D536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86539E-ACF9-4885-B36D-EEC7ECCAE2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586A6-C185-418B-B130-0565008E4C47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CE1592-0EC0-47C3-8B5E-B1B955D549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402CC7-0367-464F-B6BD-795D19772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CE9E5-9F28-421B-B878-8E97E7AF4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56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C985FFE-EDE7-495A-B93B-7FF5554E37F9}"/>
              </a:ext>
            </a:extLst>
          </p:cNvPr>
          <p:cNvSpPr/>
          <p:nvPr/>
        </p:nvSpPr>
        <p:spPr>
          <a:xfrm>
            <a:off x="412376" y="2442882"/>
            <a:ext cx="1586753" cy="986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AA27C27-6D63-494B-A52B-39888481DAFA}"/>
              </a:ext>
            </a:extLst>
          </p:cNvPr>
          <p:cNvSpPr/>
          <p:nvPr/>
        </p:nvSpPr>
        <p:spPr>
          <a:xfrm>
            <a:off x="5948082" y="1524000"/>
            <a:ext cx="1586753" cy="986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Spring Boot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2B858A-211A-44FF-BD91-4370447ADA30}"/>
              </a:ext>
            </a:extLst>
          </p:cNvPr>
          <p:cNvSpPr/>
          <p:nvPr/>
        </p:nvSpPr>
        <p:spPr>
          <a:xfrm>
            <a:off x="5948082" y="3182471"/>
            <a:ext cx="1586753" cy="986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Flask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83FCCC-C7F7-40AA-8AA8-825EBADEB090}"/>
              </a:ext>
            </a:extLst>
          </p:cNvPr>
          <p:cNvSpPr/>
          <p:nvPr/>
        </p:nvSpPr>
        <p:spPr>
          <a:xfrm>
            <a:off x="2805952" y="2442882"/>
            <a:ext cx="1586753" cy="986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Vue</a:t>
            </a:r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id="{B385791D-9B28-4C9A-8F46-096347BE2F66}"/>
              </a:ext>
            </a:extLst>
          </p:cNvPr>
          <p:cNvSpPr/>
          <p:nvPr/>
        </p:nvSpPr>
        <p:spPr>
          <a:xfrm>
            <a:off x="9179859" y="2442882"/>
            <a:ext cx="1183341" cy="1295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3257F95-AAFF-49BB-9D55-004D3C6D62CB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1999129" y="2935941"/>
            <a:ext cx="8068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2B90A13-735E-4BEF-AD12-345F57FA608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4392705" y="2017059"/>
            <a:ext cx="1555377" cy="9188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37ED60E-E714-44F7-8A51-9024A244A0C6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4392705" y="2935941"/>
            <a:ext cx="1555377" cy="7395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8359160-B365-43AC-84CF-479D63A840FF}"/>
              </a:ext>
            </a:extLst>
          </p:cNvPr>
          <p:cNvCxnSpPr>
            <a:cxnSpLocks/>
            <a:stCxn id="5" idx="3"/>
            <a:endCxn id="8" idx="2"/>
          </p:cNvCxnSpPr>
          <p:nvPr/>
        </p:nvCxnSpPr>
        <p:spPr>
          <a:xfrm>
            <a:off x="7534835" y="2017059"/>
            <a:ext cx="1645024" cy="10735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FEAD962-C610-4AC5-B17E-5881632D08C6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 flipV="1">
            <a:off x="7534835" y="3090582"/>
            <a:ext cx="1645024" cy="5849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8425C97-7FE0-4561-99D9-78E996A7DD5F}"/>
              </a:ext>
            </a:extLst>
          </p:cNvPr>
          <p:cNvSpPr txBox="1"/>
          <p:nvPr/>
        </p:nvSpPr>
        <p:spPr>
          <a:xfrm>
            <a:off x="663388" y="340659"/>
            <a:ext cx="223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 서버 구조</a:t>
            </a:r>
          </a:p>
        </p:txBody>
      </p:sp>
    </p:spTree>
    <p:extLst>
      <p:ext uri="{BB962C8B-B14F-4D97-AF65-F5344CB8AC3E}">
        <p14:creationId xmlns:p14="http://schemas.microsoft.com/office/powerpoint/2010/main" val="3035514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C985FFE-EDE7-495A-B93B-7FF5554E37F9}"/>
              </a:ext>
            </a:extLst>
          </p:cNvPr>
          <p:cNvSpPr/>
          <p:nvPr/>
        </p:nvSpPr>
        <p:spPr>
          <a:xfrm>
            <a:off x="161361" y="2442882"/>
            <a:ext cx="932333" cy="986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2B858A-211A-44FF-BD91-4370447ADA30}"/>
              </a:ext>
            </a:extLst>
          </p:cNvPr>
          <p:cNvSpPr/>
          <p:nvPr/>
        </p:nvSpPr>
        <p:spPr>
          <a:xfrm>
            <a:off x="2994212" y="1084729"/>
            <a:ext cx="7091082" cy="447338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83FCCC-C7F7-40AA-8AA8-825EBADEB090}"/>
              </a:ext>
            </a:extLst>
          </p:cNvPr>
          <p:cNvSpPr/>
          <p:nvPr/>
        </p:nvSpPr>
        <p:spPr>
          <a:xfrm>
            <a:off x="1447801" y="2442882"/>
            <a:ext cx="932333" cy="986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Vue</a:t>
            </a:r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id="{B385791D-9B28-4C9A-8F46-096347BE2F66}"/>
              </a:ext>
            </a:extLst>
          </p:cNvPr>
          <p:cNvSpPr/>
          <p:nvPr/>
        </p:nvSpPr>
        <p:spPr>
          <a:xfrm>
            <a:off x="10596283" y="2288241"/>
            <a:ext cx="1183341" cy="1295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3257F95-AAFF-49BB-9D55-004D3C6D62CB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1093694" y="2935941"/>
            <a:ext cx="3541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37ED60E-E714-44F7-8A51-9024A244A0C6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>
            <a:off x="2380134" y="2935941"/>
            <a:ext cx="9681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FEAD962-C610-4AC5-B17E-5881632D08C6}"/>
              </a:ext>
            </a:extLst>
          </p:cNvPr>
          <p:cNvCxnSpPr>
            <a:cxnSpLocks/>
            <a:stCxn id="44" idx="0"/>
            <a:endCxn id="8" idx="3"/>
          </p:cNvCxnSpPr>
          <p:nvPr/>
        </p:nvCxnSpPr>
        <p:spPr>
          <a:xfrm flipV="1">
            <a:off x="10963835" y="3583641"/>
            <a:ext cx="224119" cy="3630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8425C97-7FE0-4561-99D9-78E996A7DD5F}"/>
              </a:ext>
            </a:extLst>
          </p:cNvPr>
          <p:cNvSpPr txBox="1"/>
          <p:nvPr/>
        </p:nvSpPr>
        <p:spPr>
          <a:xfrm>
            <a:off x="663388" y="340659"/>
            <a:ext cx="223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Flask</a:t>
            </a:r>
            <a:r>
              <a:rPr lang="ko-KR" altLang="en-US" dirty="0"/>
              <a:t> 서버 구조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B234E00-E664-4ABE-8D6D-453B697E6C2A}"/>
              </a:ext>
            </a:extLst>
          </p:cNvPr>
          <p:cNvSpPr/>
          <p:nvPr/>
        </p:nvSpPr>
        <p:spPr>
          <a:xfrm>
            <a:off x="3348319" y="2442882"/>
            <a:ext cx="932326" cy="986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api</a:t>
            </a:r>
            <a:endParaRPr lang="en-US" altLang="ko-KR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0DE8887-BDCA-4079-95A1-3B8B273AAC01}"/>
              </a:ext>
            </a:extLst>
          </p:cNvPr>
          <p:cNvSpPr/>
          <p:nvPr/>
        </p:nvSpPr>
        <p:spPr>
          <a:xfrm>
            <a:off x="4688540" y="1456764"/>
            <a:ext cx="2097741" cy="986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image_controller</a:t>
            </a:r>
            <a:endParaRPr lang="en-US" altLang="ko-KR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49B0194-C274-41E8-934F-B1415B81CE20}"/>
              </a:ext>
            </a:extLst>
          </p:cNvPr>
          <p:cNvSpPr/>
          <p:nvPr/>
        </p:nvSpPr>
        <p:spPr>
          <a:xfrm>
            <a:off x="4688539" y="3583641"/>
            <a:ext cx="2097741" cy="986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cf_controller</a:t>
            </a:r>
            <a:endParaRPr lang="en-US" altLang="ko-KR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6076BF1-0506-4B2D-B3EF-6FC01B339971}"/>
              </a:ext>
            </a:extLst>
          </p:cNvPr>
          <p:cNvSpPr/>
          <p:nvPr/>
        </p:nvSpPr>
        <p:spPr>
          <a:xfrm>
            <a:off x="7194177" y="1456764"/>
            <a:ext cx="2097741" cy="986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image_DAO</a:t>
            </a:r>
            <a:endParaRPr lang="en-US" altLang="ko-KR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1DE4DCB-96B5-4C21-84EC-8B8141FCC4E4}"/>
              </a:ext>
            </a:extLst>
          </p:cNvPr>
          <p:cNvSpPr/>
          <p:nvPr/>
        </p:nvSpPr>
        <p:spPr>
          <a:xfrm>
            <a:off x="7194177" y="3583641"/>
            <a:ext cx="2097741" cy="986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cf_DAO</a:t>
            </a:r>
            <a:endParaRPr lang="en-US" altLang="ko-KR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85AD974-48D7-4435-81F9-74BF496D1F16}"/>
              </a:ext>
            </a:extLst>
          </p:cNvPr>
          <p:cNvSpPr/>
          <p:nvPr/>
        </p:nvSpPr>
        <p:spPr>
          <a:xfrm>
            <a:off x="10237694" y="3946712"/>
            <a:ext cx="1452282" cy="986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domain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2EC12AC-3A95-4950-8D13-BC518A63E0F5}"/>
              </a:ext>
            </a:extLst>
          </p:cNvPr>
          <p:cNvCxnSpPr>
            <a:cxnSpLocks/>
            <a:stCxn id="26" idx="3"/>
            <a:endCxn id="30" idx="1"/>
          </p:cNvCxnSpPr>
          <p:nvPr/>
        </p:nvCxnSpPr>
        <p:spPr>
          <a:xfrm flipV="1">
            <a:off x="4280645" y="1949823"/>
            <a:ext cx="407895" cy="9861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3B926AA-8022-4774-84AD-96A783ACF137}"/>
              </a:ext>
            </a:extLst>
          </p:cNvPr>
          <p:cNvCxnSpPr>
            <a:cxnSpLocks/>
            <a:stCxn id="26" idx="3"/>
            <a:endCxn id="31" idx="1"/>
          </p:cNvCxnSpPr>
          <p:nvPr/>
        </p:nvCxnSpPr>
        <p:spPr>
          <a:xfrm>
            <a:off x="4280645" y="2935941"/>
            <a:ext cx="407894" cy="11407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8E7674DB-D80C-4C6A-98AB-B39688A4C638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6786281" y="1949823"/>
            <a:ext cx="4078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A4EF91C-82FE-4527-AF8F-59605EB70CF5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6786281" y="4076700"/>
            <a:ext cx="4078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9FB160BD-7273-4AFE-8A00-18C20F841593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9291918" y="1949823"/>
            <a:ext cx="1304365" cy="9861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971464C-F9EB-4BAB-B829-3C0C2FAE1469}"/>
              </a:ext>
            </a:extLst>
          </p:cNvPr>
          <p:cNvCxnSpPr>
            <a:cxnSpLocks/>
            <a:stCxn id="42" idx="3"/>
            <a:endCxn id="8" idx="2"/>
          </p:cNvCxnSpPr>
          <p:nvPr/>
        </p:nvCxnSpPr>
        <p:spPr>
          <a:xfrm flipV="1">
            <a:off x="9291918" y="2935941"/>
            <a:ext cx="1304365" cy="11407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1323385-5115-4CED-846E-96BF8EC2EEB4}"/>
              </a:ext>
            </a:extLst>
          </p:cNvPr>
          <p:cNvSpPr/>
          <p:nvPr/>
        </p:nvSpPr>
        <p:spPr>
          <a:xfrm>
            <a:off x="5248837" y="2780179"/>
            <a:ext cx="1030938" cy="466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0B21A7D-922A-4D7F-9089-578C81649842}"/>
              </a:ext>
            </a:extLst>
          </p:cNvPr>
          <p:cNvCxnSpPr>
            <a:cxnSpLocks/>
            <a:stCxn id="30" idx="2"/>
            <a:endCxn id="24" idx="0"/>
          </p:cNvCxnSpPr>
          <p:nvPr/>
        </p:nvCxnSpPr>
        <p:spPr>
          <a:xfrm>
            <a:off x="5737411" y="2442882"/>
            <a:ext cx="26895" cy="3372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7D546B0-D23A-4080-94F2-ED72C9597816}"/>
              </a:ext>
            </a:extLst>
          </p:cNvPr>
          <p:cNvCxnSpPr>
            <a:cxnSpLocks/>
            <a:stCxn id="24" idx="2"/>
            <a:endCxn id="31" idx="0"/>
          </p:cNvCxnSpPr>
          <p:nvPr/>
        </p:nvCxnSpPr>
        <p:spPr>
          <a:xfrm flipH="1">
            <a:off x="5737410" y="3246343"/>
            <a:ext cx="26896" cy="3372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136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30</Words>
  <Application>Microsoft Office PowerPoint</Application>
  <PresentationFormat>와이드스크린</PresentationFormat>
  <Paragraphs>17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제영</dc:creator>
  <cp:lastModifiedBy>강 제영</cp:lastModifiedBy>
  <cp:revision>3</cp:revision>
  <dcterms:created xsi:type="dcterms:W3CDTF">2020-09-06T02:57:28Z</dcterms:created>
  <dcterms:modified xsi:type="dcterms:W3CDTF">2020-09-06T03:11:41Z</dcterms:modified>
</cp:coreProperties>
</file>