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8c68822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8c68822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8c68822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78c68822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8c68822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78c6882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78c68822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78c68822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78c6882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78c6882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8c68822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8c68822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8c68822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78c6882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78c68822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78c68822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8c68822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78c68822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49375" y="6399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National Rural Employment Guarantee Act (NREGA)</a:t>
            </a:r>
            <a:endParaRPr sz="3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#3, Visual Presentation, 2024-22-06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9376" cy="418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8924" cy="45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NREGA? 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 Indian Social welfare Scheme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enhance the </a:t>
            </a:r>
            <a:r>
              <a:rPr lang="en" sz="1500"/>
              <a:t>livelihood</a:t>
            </a:r>
            <a:r>
              <a:rPr lang="en" sz="1500"/>
              <a:t> security of rural households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</a:t>
            </a:r>
            <a:r>
              <a:rPr lang="en" sz="1500"/>
              <a:t>provide</a:t>
            </a:r>
            <a:r>
              <a:rPr lang="en" sz="1500"/>
              <a:t> at least 100 days of guaranteed wage employment in a financial year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Target groups: Rural area, Schedule Castes. Scheduled Tribes, Woman-headed household, and other marginalized groups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-</a:t>
            </a:r>
            <a:r>
              <a:rPr lang="en" sz="1300"/>
              <a:t>Ministry of Rural Development”Govt. Of India”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Project about? 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731300" y="274075"/>
            <a:ext cx="42162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project is given by Mentorness as data analysis and Visualization presentation of real-world scenario datasets.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gain valuable insights into the implementation and impact of NREGA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By using Tableau or Power BI to investigate </a:t>
            </a:r>
            <a:r>
              <a:rPr lang="en" sz="1500"/>
              <a:t>trends</a:t>
            </a:r>
            <a:r>
              <a:rPr lang="en" sz="1500"/>
              <a:t> and states to answer some problem statements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49199" cy="44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575"/>
            <a:ext cx="7155301" cy="3986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71877" cy="3918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75200" cy="402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83275" cy="4584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148100" cy="440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