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6.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7623286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623286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76232864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76232864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76232864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6232864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76594a0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76594a0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76594a0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76594a0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Data Science Case Study 1903</a:t>
            </a:r>
            <a:endParaRPr/>
          </a:p>
          <a:p>
            <a:pPr indent="0" lvl="0" marL="0" rtl="0" algn="ctr">
              <a:spcBef>
                <a:spcPts val="0"/>
              </a:spcBef>
              <a:spcAft>
                <a:spcPts val="0"/>
              </a:spcAft>
              <a:buNone/>
            </a:pPr>
            <a:r>
              <a:rPr lang="en"/>
              <a:t>Solution, Adidas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Submitted by: Tenzin Tsering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Date: 22.05.2019</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many ways of generating  meaningful actionable insights by applying different techniques from data science. I strongly believe that it is very important to first  clearly understand the underlying area of problem or potential area of improvement  from the  transactional record. We can then uncover invaluable informations that can help us generate and also prioritize different business problems that are relevant and helps Adidas maximizes the profit, and minimize loss. </a:t>
            </a:r>
            <a:endParaRPr sz="1400"/>
          </a:p>
          <a:p>
            <a:pPr indent="0" lvl="0" marL="0" rtl="0" algn="l">
              <a:spcBef>
                <a:spcPts val="1600"/>
              </a:spcBef>
              <a:spcAft>
                <a:spcPts val="1600"/>
              </a:spcAft>
              <a:buNone/>
            </a:pPr>
            <a:r>
              <a:rPr lang="en" sz="1400"/>
              <a:t>We can understand the area of threat or potential gain by creating a sales analysis report. Based on this report, I will generate some relevant business problems and solve it using data science techniques that I know.</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gained from sales analysis report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There are 81,426 transactions of 477 unique articles from 28-12-2014 to 30-4-2017(weekly data) from 3 different countries (Austria,Germany,France).</a:t>
            </a:r>
            <a:endParaRPr sz="1400"/>
          </a:p>
          <a:p>
            <a:pPr indent="-317500" lvl="0" marL="457200" rtl="0" algn="l">
              <a:spcBef>
                <a:spcPts val="0"/>
              </a:spcBef>
              <a:spcAft>
                <a:spcPts val="0"/>
              </a:spcAft>
              <a:buSzPts val="1400"/>
              <a:buChar char="●"/>
            </a:pPr>
            <a:r>
              <a:rPr lang="en" sz="1400"/>
              <a:t>Total number of sales = 4645221 , Total Revenue = 115096301  , Average sales per week = 57 , Average discount ratio = 0.54</a:t>
            </a:r>
            <a:endParaRPr sz="1400"/>
          </a:p>
          <a:p>
            <a:pPr indent="-317500" lvl="0" marL="457200" rtl="0" algn="l">
              <a:spcBef>
                <a:spcPts val="0"/>
              </a:spcBef>
              <a:spcAft>
                <a:spcPts val="0"/>
              </a:spcAft>
              <a:buSzPts val="1400"/>
              <a:buChar char="●"/>
            </a:pPr>
            <a:r>
              <a:rPr lang="en" sz="1400"/>
              <a:t>Germany, sales count = 39975 , average sales per week = 58  ~ , Top sold article = “KT8954” is a women shorts, Average discount ratio = 0.54</a:t>
            </a:r>
            <a:endParaRPr sz="1400"/>
          </a:p>
          <a:p>
            <a:pPr indent="-317500" lvl="0" marL="457200" rtl="0" algn="l">
              <a:spcBef>
                <a:spcPts val="0"/>
              </a:spcBef>
              <a:spcAft>
                <a:spcPts val="0"/>
              </a:spcAft>
              <a:buSzPts val="1400"/>
              <a:buChar char="●"/>
            </a:pPr>
            <a:r>
              <a:rPr lang="en" sz="1400"/>
              <a:t>France, sales count = 12669, average sales per week = 59~, Top sold article = “ZD3611” is  a women sweatshirts, Average discount ratio = 0.54</a:t>
            </a:r>
            <a:endParaRPr sz="1400"/>
          </a:p>
          <a:p>
            <a:pPr indent="-317500" lvl="0" marL="457200" rtl="0" algn="l">
              <a:spcBef>
                <a:spcPts val="0"/>
              </a:spcBef>
              <a:spcAft>
                <a:spcPts val="0"/>
              </a:spcAft>
              <a:buSzPts val="1400"/>
              <a:buChar char="●"/>
            </a:pPr>
            <a:r>
              <a:rPr lang="en" sz="1400"/>
              <a:t>Austria , sales count = 28782, average sales per week = 55 ~, Top sold article = “ON4163” is a women shoes, Average discount ratio = 0.54</a:t>
            </a:r>
            <a:endParaRPr sz="1400"/>
          </a:p>
          <a:p>
            <a:pPr indent="-304800" lvl="0" marL="457200" rtl="0" algn="l">
              <a:spcBef>
                <a:spcPts val="0"/>
              </a:spcBef>
              <a:spcAft>
                <a:spcPts val="0"/>
              </a:spcAft>
              <a:buSzPts val="1200"/>
              <a:buChar char="●"/>
            </a:pPr>
            <a:r>
              <a:rPr lang="en" sz="1200"/>
              <a:t>Top 5 overall sales and in all countries are women articles. There is  a strong correlations between gender  towards sales count !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gained from sales analysis report: Continued</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 significant differences in mean sales among the countries. Differences in sales count is merely because of more articles sold in respective country.  Quite reasonably, there is also  no difference in average discount ratio.  </a:t>
            </a:r>
            <a:endParaRPr sz="1400"/>
          </a:p>
          <a:p>
            <a:pPr indent="-317500" lvl="0" marL="457200" rtl="0" algn="l">
              <a:spcBef>
                <a:spcPts val="0"/>
              </a:spcBef>
              <a:spcAft>
                <a:spcPts val="0"/>
              </a:spcAft>
              <a:buSzPts val="1400"/>
              <a:buChar char="●"/>
            </a:pPr>
            <a:r>
              <a:rPr lang="en" sz="1400"/>
              <a:t> There are 103 records where  both promo1 and promo2 are activated and it’s average sales in those weeks =  107 articles. Average discount ratio in those records = 0.70~</a:t>
            </a:r>
            <a:endParaRPr sz="1400"/>
          </a:p>
          <a:p>
            <a:pPr indent="-317500" lvl="0" marL="457200" rtl="0" algn="l">
              <a:spcBef>
                <a:spcPts val="0"/>
              </a:spcBef>
              <a:spcAft>
                <a:spcPts val="0"/>
              </a:spcAft>
              <a:buSzPts val="1400"/>
              <a:buChar char="●"/>
            </a:pPr>
            <a:r>
              <a:rPr lang="en" sz="1400"/>
              <a:t>There are 5193 records  where  only promo1 is activated and it’s average sales in those records  =  91 articles. Average discount ratio in those records = 0.65~</a:t>
            </a:r>
            <a:endParaRPr sz="1400"/>
          </a:p>
          <a:p>
            <a:pPr indent="-317500" lvl="0" marL="457200" rtl="0" algn="l">
              <a:spcBef>
                <a:spcPts val="0"/>
              </a:spcBef>
              <a:spcAft>
                <a:spcPts val="0"/>
              </a:spcAft>
              <a:buSzPts val="1400"/>
              <a:buChar char="●"/>
            </a:pPr>
            <a:r>
              <a:rPr lang="en" sz="1400"/>
              <a:t>There are 309 records where only  promo2 is activated and it’s average sales in those records = 57 articles. Average discount ratio in those records = 0.59~</a:t>
            </a:r>
            <a:endParaRPr sz="1400"/>
          </a:p>
          <a:p>
            <a:pPr indent="-317500" lvl="0" marL="457200" rtl="0" algn="l">
              <a:spcBef>
                <a:spcPts val="0"/>
              </a:spcBef>
              <a:spcAft>
                <a:spcPts val="0"/>
              </a:spcAft>
              <a:buSzPts val="1400"/>
              <a:buChar char="●"/>
            </a:pPr>
            <a:r>
              <a:rPr lang="en" sz="1400"/>
              <a:t>There are 75821 records where no promotions are activated and it’s average sales in those records = 54 articles. Average discount ratio in those records = 0.53~</a:t>
            </a:r>
            <a:endParaRPr sz="1400"/>
          </a:p>
          <a:p>
            <a:pPr indent="-317500" lvl="0" marL="457200" rtl="0" algn="l">
              <a:spcBef>
                <a:spcPts val="0"/>
              </a:spcBef>
              <a:spcAft>
                <a:spcPts val="0"/>
              </a:spcAft>
              <a:buSzPts val="1400"/>
              <a:buChar char="●"/>
            </a:pPr>
            <a:r>
              <a:rPr lang="en" sz="1400"/>
              <a:t>Suspected that promo1 or discount ratio has a significant effects on number of sales !</a:t>
            </a:r>
            <a:endParaRPr sz="1400"/>
          </a:p>
          <a:p>
            <a:pPr indent="-317500" lvl="0" marL="457200" rtl="0" algn="l">
              <a:spcBef>
                <a:spcPts val="0"/>
              </a:spcBef>
              <a:spcAft>
                <a:spcPts val="0"/>
              </a:spcAft>
              <a:buSzPts val="1400"/>
              <a:buChar char="●"/>
            </a:pPr>
            <a:r>
              <a:rPr lang="en" sz="1400"/>
              <a:t>There is no trends nor seasonality in over all sales, nor within any country. The dataset is stationary, therefore we would have to use stationary forecasting models for demand or sales predictions.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Problems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There are many areas where we suspected possible relationships between the attributes from our report and among these I shall solve following two problems. </a:t>
            </a:r>
            <a:endParaRPr/>
          </a:p>
          <a:p>
            <a:pPr indent="-342900" lvl="0" marL="457200" rtl="0" algn="l">
              <a:spcBef>
                <a:spcPts val="1600"/>
              </a:spcBef>
              <a:spcAft>
                <a:spcPts val="0"/>
              </a:spcAft>
              <a:buSzPts val="1800"/>
              <a:buAutoNum type="arabicPeriod"/>
            </a:pPr>
            <a:r>
              <a:rPr lang="en"/>
              <a:t>Based on the nature of our datasets, we shall apply stationary forecasting model, ARMA(Autoregressive moving average) method in predicting overall sales in future. Overall sales because, there is no significant differences in sales among the countries. (Tried facebook prophet library but performance is worse.)</a:t>
            </a:r>
            <a:endParaRPr/>
          </a:p>
          <a:p>
            <a:pPr indent="-342900" lvl="0" marL="457200" rtl="0" algn="l">
              <a:spcBef>
                <a:spcPts val="0"/>
              </a:spcBef>
              <a:spcAft>
                <a:spcPts val="0"/>
              </a:spcAft>
              <a:buSzPts val="1800"/>
              <a:buAutoNum type="arabicPeriod"/>
            </a:pPr>
            <a:r>
              <a:rPr lang="en"/>
              <a:t>Finding the optimum discount ratio , and dependency of promotions for maximum number of sales by using unsupervised clustering method.</a:t>
            </a:r>
            <a:endParaRPr/>
          </a:p>
          <a:p>
            <a:pPr indent="0" lvl="0" marL="0" rtl="0" algn="l">
              <a:spcBef>
                <a:spcPts val="1600"/>
              </a:spcBef>
              <a:spcAft>
                <a:spcPts val="0"/>
              </a:spcAft>
              <a:buNone/>
            </a:pPr>
            <a:r>
              <a:rPr lang="en"/>
              <a:t>Side note: Solutions are solved and walked through in jupyter notebook.</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