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4" r:id="rId6"/>
    <p:sldId id="265" r:id="rId7"/>
    <p:sldId id="266" r:id="rId8"/>
    <p:sldId id="268" r:id="rId9"/>
    <p:sldId id="270" r:id="rId10"/>
    <p:sldId id="271" r:id="rId11"/>
    <p:sldId id="272" r:id="rId12"/>
    <p:sldId id="273" r:id="rId13"/>
    <p:sldId id="274" r:id="rId14"/>
    <p:sldId id="275" r:id="rId15"/>
    <p:sldId id="27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27375-340C-DD0D-9EA0-F70F740C0D81}" v="1412" dt="2021-11-21T19:13:14.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ASULI EMANUELA" userId="S::s296111@studenti.polito.it::4156c32d-55e3-471a-8bcb-3c0bb95ab8da" providerId="AD" clId="Web-{8BB27375-340C-DD0D-9EA0-F70F740C0D81}"/>
    <pc:docChg chg="addSld delSld modSld sldOrd">
      <pc:chgData name="FAVASULI EMANUELA" userId="S::s296111@studenti.polito.it::4156c32d-55e3-471a-8bcb-3c0bb95ab8da" providerId="AD" clId="Web-{8BB27375-340C-DD0D-9EA0-F70F740C0D81}" dt="2021-11-21T19:13:14.464" v="1519" actId="20577"/>
      <pc:docMkLst>
        <pc:docMk/>
      </pc:docMkLst>
      <pc:sldChg chg="addSp delSp modSp mod setBg addAnim delAnim setClrOvrMap">
        <pc:chgData name="FAVASULI EMANUELA" userId="S::s296111@studenti.polito.it::4156c32d-55e3-471a-8bcb-3c0bb95ab8da" providerId="AD" clId="Web-{8BB27375-340C-DD0D-9EA0-F70F740C0D81}" dt="2021-11-21T17:27:53.446" v="61" actId="20577"/>
        <pc:sldMkLst>
          <pc:docMk/>
          <pc:sldMk cId="3962583941" sldId="256"/>
        </pc:sldMkLst>
        <pc:spChg chg="mod">
          <ac:chgData name="FAVASULI EMANUELA" userId="S::s296111@studenti.polito.it::4156c32d-55e3-471a-8bcb-3c0bb95ab8da" providerId="AD" clId="Web-{8BB27375-340C-DD0D-9EA0-F70F740C0D81}" dt="2021-11-21T17:27:53.446" v="61" actId="20577"/>
          <ac:spMkLst>
            <pc:docMk/>
            <pc:sldMk cId="3962583941" sldId="256"/>
            <ac:spMk id="2" creationId="{00000000-0000-0000-0000-000000000000}"/>
          </ac:spMkLst>
        </pc:spChg>
        <pc:spChg chg="mod">
          <ac:chgData name="FAVASULI EMANUELA" userId="S::s296111@studenti.polito.it::4156c32d-55e3-471a-8bcb-3c0bb95ab8da" providerId="AD" clId="Web-{8BB27375-340C-DD0D-9EA0-F70F740C0D81}" dt="2021-11-21T17:21:54.201" v="47" actId="20577"/>
          <ac:spMkLst>
            <pc:docMk/>
            <pc:sldMk cId="3962583941" sldId="256"/>
            <ac:spMk id="3" creationId="{00000000-0000-0000-0000-000000000000}"/>
          </ac:spMkLst>
        </pc:spChg>
        <pc:spChg chg="add mod">
          <ac:chgData name="FAVASULI EMANUELA" userId="S::s296111@studenti.polito.it::4156c32d-55e3-471a-8bcb-3c0bb95ab8da" providerId="AD" clId="Web-{8BB27375-340C-DD0D-9EA0-F70F740C0D81}" dt="2021-11-21T17:21:17.044" v="39" actId="1076"/>
          <ac:spMkLst>
            <pc:docMk/>
            <pc:sldMk cId="3962583941" sldId="256"/>
            <ac:spMk id="5" creationId="{7D583F6C-6051-4930-B56C-24F728F2EA29}"/>
          </ac:spMkLst>
        </pc:spChg>
        <pc:spChg chg="add">
          <ac:chgData name="FAVASULI EMANUELA" userId="S::s296111@studenti.polito.it::4156c32d-55e3-471a-8bcb-3c0bb95ab8da" providerId="AD" clId="Web-{8BB27375-340C-DD0D-9EA0-F70F740C0D81}" dt="2021-11-21T17:18:11.086" v="20"/>
          <ac:spMkLst>
            <pc:docMk/>
            <pc:sldMk cId="3962583941" sldId="256"/>
            <ac:spMk id="6" creationId="{0671A8AE-40A1-4631-A6B8-581AFF065482}"/>
          </ac:spMkLst>
        </pc:spChg>
        <pc:spChg chg="add del">
          <ac:chgData name="FAVASULI EMANUELA" userId="S::s296111@studenti.polito.it::4156c32d-55e3-471a-8bcb-3c0bb95ab8da" providerId="AD" clId="Web-{8BB27375-340C-DD0D-9EA0-F70F740C0D81}" dt="2021-11-21T17:18:11.070" v="19"/>
          <ac:spMkLst>
            <pc:docMk/>
            <pc:sldMk cId="3962583941" sldId="256"/>
            <ac:spMk id="9" creationId="{71B2258F-86CA-4D4D-8270-BC05FCDEBFB3}"/>
          </ac:spMkLst>
        </pc:spChg>
        <pc:spChg chg="add">
          <ac:chgData name="FAVASULI EMANUELA" userId="S::s296111@studenti.polito.it::4156c32d-55e3-471a-8bcb-3c0bb95ab8da" providerId="AD" clId="Web-{8BB27375-340C-DD0D-9EA0-F70F740C0D81}" dt="2021-11-21T17:18:11.086" v="20"/>
          <ac:spMkLst>
            <pc:docMk/>
            <pc:sldMk cId="3962583941" sldId="256"/>
            <ac:spMk id="11" creationId="{AB58EF07-17C2-48CF-ABB0-EEF1F17CB8F0}"/>
          </ac:spMkLst>
        </pc:spChg>
        <pc:spChg chg="add">
          <ac:chgData name="FAVASULI EMANUELA" userId="S::s296111@studenti.polito.it::4156c32d-55e3-471a-8bcb-3c0bb95ab8da" providerId="AD" clId="Web-{8BB27375-340C-DD0D-9EA0-F70F740C0D81}" dt="2021-11-21T17:18:11.086" v="20"/>
          <ac:spMkLst>
            <pc:docMk/>
            <pc:sldMk cId="3962583941" sldId="256"/>
            <ac:spMk id="13" creationId="{AF2F604E-43BE-4DC3-B983-E071523364F8}"/>
          </ac:spMkLst>
        </pc:spChg>
        <pc:spChg chg="add">
          <ac:chgData name="FAVASULI EMANUELA" userId="S::s296111@studenti.polito.it::4156c32d-55e3-471a-8bcb-3c0bb95ab8da" providerId="AD" clId="Web-{8BB27375-340C-DD0D-9EA0-F70F740C0D81}" dt="2021-11-21T17:18:11.086" v="20"/>
          <ac:spMkLst>
            <pc:docMk/>
            <pc:sldMk cId="3962583941" sldId="256"/>
            <ac:spMk id="15" creationId="{08C9B587-E65E-4B52-B37C-ABEBB6E87928}"/>
          </ac:spMkLst>
        </pc:spChg>
        <pc:picChg chg="add mod ord">
          <ac:chgData name="FAVASULI EMANUELA" userId="S::s296111@studenti.polito.it::4156c32d-55e3-471a-8bcb-3c0bb95ab8da" providerId="AD" clId="Web-{8BB27375-340C-DD0D-9EA0-F70F740C0D81}" dt="2021-11-21T17:19:38.744" v="29" actId="1076"/>
          <ac:picMkLst>
            <pc:docMk/>
            <pc:sldMk cId="3962583941" sldId="256"/>
            <ac:picMk id="4" creationId="{EAA62C70-3732-43F1-8B9D-05DE1D4C8755}"/>
          </ac:picMkLst>
        </pc:picChg>
      </pc:sldChg>
      <pc:sldChg chg="addSp delSp modSp new del mod setBg">
        <pc:chgData name="FAVASULI EMANUELA" userId="S::s296111@studenti.polito.it::4156c32d-55e3-471a-8bcb-3c0bb95ab8da" providerId="AD" clId="Web-{8BB27375-340C-DD0D-9EA0-F70F740C0D81}" dt="2021-11-21T17:33:18.676" v="119"/>
        <pc:sldMkLst>
          <pc:docMk/>
          <pc:sldMk cId="4063679628" sldId="257"/>
        </pc:sldMkLst>
        <pc:spChg chg="mod">
          <ac:chgData name="FAVASULI EMANUELA" userId="S::s296111@studenti.polito.it::4156c32d-55e3-471a-8bcb-3c0bb95ab8da" providerId="AD" clId="Web-{8BB27375-340C-DD0D-9EA0-F70F740C0D81}" dt="2021-11-21T17:30:35.140" v="94"/>
          <ac:spMkLst>
            <pc:docMk/>
            <pc:sldMk cId="4063679628" sldId="257"/>
            <ac:spMk id="2" creationId="{E71698F9-71D0-4F35-83CA-B1E84A7696F3}"/>
          </ac:spMkLst>
        </pc:spChg>
        <pc:spChg chg="mod">
          <ac:chgData name="FAVASULI EMANUELA" userId="S::s296111@studenti.polito.it::4156c32d-55e3-471a-8bcb-3c0bb95ab8da" providerId="AD" clId="Web-{8BB27375-340C-DD0D-9EA0-F70F740C0D81}" dt="2021-11-21T17:30:35.140" v="94"/>
          <ac:spMkLst>
            <pc:docMk/>
            <pc:sldMk cId="4063679628" sldId="257"/>
            <ac:spMk id="3" creationId="{9272A367-C6B7-407E-A372-E23E2FFA85CF}"/>
          </ac:spMkLst>
        </pc:spChg>
        <pc:spChg chg="add del">
          <ac:chgData name="FAVASULI EMANUELA" userId="S::s296111@studenti.polito.it::4156c32d-55e3-471a-8bcb-3c0bb95ab8da" providerId="AD" clId="Web-{8BB27375-340C-DD0D-9EA0-F70F740C0D81}" dt="2021-11-21T17:30:35.140" v="93"/>
          <ac:spMkLst>
            <pc:docMk/>
            <pc:sldMk cId="4063679628" sldId="257"/>
            <ac:spMk id="5" creationId="{33CD251C-A887-4D2F-925B-FC097198538B}"/>
          </ac:spMkLst>
        </pc:spChg>
        <pc:spChg chg="add del">
          <ac:chgData name="FAVASULI EMANUELA" userId="S::s296111@studenti.polito.it::4156c32d-55e3-471a-8bcb-3c0bb95ab8da" providerId="AD" clId="Web-{8BB27375-340C-DD0D-9EA0-F70F740C0D81}" dt="2021-11-21T17:30:35.140" v="93"/>
          <ac:spMkLst>
            <pc:docMk/>
            <pc:sldMk cId="4063679628" sldId="257"/>
            <ac:spMk id="6" creationId="{3B2069EE-A08E-44F0-B3F9-3CF8CC2DCAD5}"/>
          </ac:spMkLst>
        </pc:spChg>
        <pc:spChg chg="add del">
          <ac:chgData name="FAVASULI EMANUELA" userId="S::s296111@studenti.polito.it::4156c32d-55e3-471a-8bcb-3c0bb95ab8da" providerId="AD" clId="Web-{8BB27375-340C-DD0D-9EA0-F70F740C0D81}" dt="2021-11-21T17:30:12.890" v="91"/>
          <ac:spMkLst>
            <pc:docMk/>
            <pc:sldMk cId="4063679628" sldId="257"/>
            <ac:spMk id="8" creationId="{44D65982-4F00-4330-8DAA-DE6A9E4D6D23}"/>
          </ac:spMkLst>
        </pc:spChg>
        <pc:spChg chg="add">
          <ac:chgData name="FAVASULI EMANUELA" userId="S::s296111@studenti.polito.it::4156c32d-55e3-471a-8bcb-3c0bb95ab8da" providerId="AD" clId="Web-{8BB27375-340C-DD0D-9EA0-F70F740C0D81}" dt="2021-11-21T17:30:35.140" v="94"/>
          <ac:spMkLst>
            <pc:docMk/>
            <pc:sldMk cId="4063679628" sldId="257"/>
            <ac:spMk id="9" creationId="{907EF6B7-1338-4443-8C46-6A318D952DFD}"/>
          </ac:spMkLst>
        </pc:spChg>
        <pc:spChg chg="add del">
          <ac:chgData name="FAVASULI EMANUELA" userId="S::s296111@studenti.polito.it::4156c32d-55e3-471a-8bcb-3c0bb95ab8da" providerId="AD" clId="Web-{8BB27375-340C-DD0D-9EA0-F70F740C0D81}" dt="2021-11-21T17:30:12.890" v="91"/>
          <ac:spMkLst>
            <pc:docMk/>
            <pc:sldMk cId="4063679628" sldId="257"/>
            <ac:spMk id="10" creationId="{009115B9-5BFD-478D-9C87-29ADB3AF1721}"/>
          </ac:spMkLst>
        </pc:spChg>
        <pc:spChg chg="add">
          <ac:chgData name="FAVASULI EMANUELA" userId="S::s296111@studenti.polito.it::4156c32d-55e3-471a-8bcb-3c0bb95ab8da" providerId="AD" clId="Web-{8BB27375-340C-DD0D-9EA0-F70F740C0D81}" dt="2021-11-21T17:30:35.140" v="94"/>
          <ac:spMkLst>
            <pc:docMk/>
            <pc:sldMk cId="4063679628" sldId="257"/>
            <ac:spMk id="11" creationId="{DAAE4CDD-124C-4DCF-9584-B6033B545DD5}"/>
          </ac:spMkLst>
        </pc:spChg>
        <pc:spChg chg="add">
          <ac:chgData name="FAVASULI EMANUELA" userId="S::s296111@studenti.polito.it::4156c32d-55e3-471a-8bcb-3c0bb95ab8da" providerId="AD" clId="Web-{8BB27375-340C-DD0D-9EA0-F70F740C0D81}" dt="2021-11-21T17:30:35.140" v="94"/>
          <ac:spMkLst>
            <pc:docMk/>
            <pc:sldMk cId="4063679628" sldId="257"/>
            <ac:spMk id="13" creationId="{081E4A58-353D-44AE-B2FC-2A74E2E400F7}"/>
          </ac:spMkLst>
        </pc:spChg>
        <pc:grpChg chg="add del">
          <ac:chgData name="FAVASULI EMANUELA" userId="S::s296111@studenti.polito.it::4156c32d-55e3-471a-8bcb-3c0bb95ab8da" providerId="AD" clId="Web-{8BB27375-340C-DD0D-9EA0-F70F740C0D81}" dt="2021-11-21T17:30:35.140" v="93"/>
          <ac:grpSpMkLst>
            <pc:docMk/>
            <pc:sldMk cId="4063679628" sldId="257"/>
            <ac:grpSpMk id="7" creationId="{E12BF2FB-8A96-4B53-86A0-04755C545EB8}"/>
          </ac:grpSpMkLst>
        </pc:grpChg>
        <pc:grpChg chg="add del">
          <ac:chgData name="FAVASULI EMANUELA" userId="S::s296111@studenti.polito.it::4156c32d-55e3-471a-8bcb-3c0bb95ab8da" providerId="AD" clId="Web-{8BB27375-340C-DD0D-9EA0-F70F740C0D81}" dt="2021-11-21T17:30:12.890" v="91"/>
          <ac:grpSpMkLst>
            <pc:docMk/>
            <pc:sldMk cId="4063679628" sldId="257"/>
            <ac:grpSpMk id="12" creationId="{8D57F946-2E03-4DE1-91F8-25BEDC663563}"/>
          </ac:grpSpMkLst>
        </pc:grpChg>
        <pc:grpChg chg="add del">
          <ac:chgData name="FAVASULI EMANUELA" userId="S::s296111@studenti.polito.it::4156c32d-55e3-471a-8bcb-3c0bb95ab8da" providerId="AD" clId="Web-{8BB27375-340C-DD0D-9EA0-F70F740C0D81}" dt="2021-11-21T17:30:12.890" v="91"/>
          <ac:grpSpMkLst>
            <pc:docMk/>
            <pc:sldMk cId="4063679628" sldId="257"/>
            <ac:grpSpMk id="16" creationId="{43F5E015-E085-4624-B431-B42414448684}"/>
          </ac:grpSpMkLst>
        </pc:grpChg>
      </pc:sldChg>
      <pc:sldChg chg="addSp delSp modSp new del mod setBg setClrOvrMap">
        <pc:chgData name="FAVASULI EMANUELA" userId="S::s296111@studenti.polito.it::4156c32d-55e3-471a-8bcb-3c0bb95ab8da" providerId="AD" clId="Web-{8BB27375-340C-DD0D-9EA0-F70F740C0D81}" dt="2021-11-21T17:38:48.082" v="149"/>
        <pc:sldMkLst>
          <pc:docMk/>
          <pc:sldMk cId="886708361" sldId="258"/>
        </pc:sldMkLst>
        <pc:spChg chg="mod ord">
          <ac:chgData name="FAVASULI EMANUELA" userId="S::s296111@studenti.polito.it::4156c32d-55e3-471a-8bcb-3c0bb95ab8da" providerId="AD" clId="Web-{8BB27375-340C-DD0D-9EA0-F70F740C0D81}" dt="2021-11-21T17:33:40.942" v="123"/>
          <ac:spMkLst>
            <pc:docMk/>
            <pc:sldMk cId="886708361" sldId="258"/>
            <ac:spMk id="2" creationId="{0E94635C-C36C-4AD0-BEEF-6B05FFB8DD3B}"/>
          </ac:spMkLst>
        </pc:spChg>
        <pc:spChg chg="del">
          <ac:chgData name="FAVASULI EMANUELA" userId="S::s296111@studenti.polito.it::4156c32d-55e3-471a-8bcb-3c0bb95ab8da" providerId="AD" clId="Web-{8BB27375-340C-DD0D-9EA0-F70F740C0D81}" dt="2021-11-21T17:31:53.502" v="100"/>
          <ac:spMkLst>
            <pc:docMk/>
            <pc:sldMk cId="886708361" sldId="258"/>
            <ac:spMk id="3" creationId="{BC6A1993-D108-403C-8E9A-FAD0EACAB3BA}"/>
          </ac:spMkLst>
        </pc:spChg>
        <pc:spChg chg="add mod">
          <ac:chgData name="FAVASULI EMANUELA" userId="S::s296111@studenti.polito.it::4156c32d-55e3-471a-8bcb-3c0bb95ab8da" providerId="AD" clId="Web-{8BB27375-340C-DD0D-9EA0-F70F740C0D81}" dt="2021-11-21T17:33:40.942" v="123"/>
          <ac:spMkLst>
            <pc:docMk/>
            <pc:sldMk cId="886708361" sldId="258"/>
            <ac:spMk id="4" creationId="{D2ED92E7-352E-484F-8E73-3372DAAE0036}"/>
          </ac:spMkLst>
        </pc:spChg>
        <pc:spChg chg="add del">
          <ac:chgData name="FAVASULI EMANUELA" userId="S::s296111@studenti.polito.it::4156c32d-55e3-471a-8bcb-3c0bb95ab8da" providerId="AD" clId="Web-{8BB27375-340C-DD0D-9EA0-F70F740C0D81}" dt="2021-11-21T17:32:12.955" v="105"/>
          <ac:spMkLst>
            <pc:docMk/>
            <pc:sldMk cId="886708361" sldId="258"/>
            <ac:spMk id="9" creationId="{0671A8AE-40A1-4631-A6B8-581AFF065482}"/>
          </ac:spMkLst>
        </pc:spChg>
        <pc:spChg chg="add del">
          <ac:chgData name="FAVASULI EMANUELA" userId="S::s296111@studenti.polito.it::4156c32d-55e3-471a-8bcb-3c0bb95ab8da" providerId="AD" clId="Web-{8BB27375-340C-DD0D-9EA0-F70F740C0D81}" dt="2021-11-21T17:32:12.955" v="105"/>
          <ac:spMkLst>
            <pc:docMk/>
            <pc:sldMk cId="886708361" sldId="258"/>
            <ac:spMk id="11" creationId="{AB58EF07-17C2-48CF-ABB0-EEF1F17CB8F0}"/>
          </ac:spMkLst>
        </pc:spChg>
        <pc:spChg chg="add del">
          <ac:chgData name="FAVASULI EMANUELA" userId="S::s296111@studenti.polito.it::4156c32d-55e3-471a-8bcb-3c0bb95ab8da" providerId="AD" clId="Web-{8BB27375-340C-DD0D-9EA0-F70F740C0D81}" dt="2021-11-21T17:32:12.955" v="105"/>
          <ac:spMkLst>
            <pc:docMk/>
            <pc:sldMk cId="886708361" sldId="258"/>
            <ac:spMk id="13" creationId="{AF2F604E-43BE-4DC3-B983-E071523364F8}"/>
          </ac:spMkLst>
        </pc:spChg>
        <pc:spChg chg="add del">
          <ac:chgData name="FAVASULI EMANUELA" userId="S::s296111@studenti.polito.it::4156c32d-55e3-471a-8bcb-3c0bb95ab8da" providerId="AD" clId="Web-{8BB27375-340C-DD0D-9EA0-F70F740C0D81}" dt="2021-11-21T17:32:12.955" v="105"/>
          <ac:spMkLst>
            <pc:docMk/>
            <pc:sldMk cId="886708361" sldId="258"/>
            <ac:spMk id="15" creationId="{08C9B587-E65E-4B52-B37C-ABEBB6E87928}"/>
          </ac:spMkLst>
        </pc:spChg>
        <pc:spChg chg="add del">
          <ac:chgData name="FAVASULI EMANUELA" userId="S::s296111@studenti.polito.it::4156c32d-55e3-471a-8bcb-3c0bb95ab8da" providerId="AD" clId="Web-{8BB27375-340C-DD0D-9EA0-F70F740C0D81}" dt="2021-11-21T17:33:11.285" v="118"/>
          <ac:spMkLst>
            <pc:docMk/>
            <pc:sldMk cId="886708361" sldId="258"/>
            <ac:spMk id="17" creationId="{79BB35BC-D5C2-4C8B-A22A-A71E6191913B}"/>
          </ac:spMkLst>
        </pc:spChg>
        <pc:spChg chg="add del">
          <ac:chgData name="FAVASULI EMANUELA" userId="S::s296111@studenti.polito.it::4156c32d-55e3-471a-8bcb-3c0bb95ab8da" providerId="AD" clId="Web-{8BB27375-340C-DD0D-9EA0-F70F740C0D81}" dt="2021-11-21T17:33:40.942" v="123"/>
          <ac:spMkLst>
            <pc:docMk/>
            <pc:sldMk cId="886708361" sldId="258"/>
            <ac:spMk id="19" creationId="{9AA72BD9-2C5A-4EDC-931F-5AA08EACA0F3}"/>
          </ac:spMkLst>
        </pc:spChg>
        <pc:spChg chg="add del">
          <ac:chgData name="FAVASULI EMANUELA" userId="S::s296111@studenti.polito.it::4156c32d-55e3-471a-8bcb-3c0bb95ab8da" providerId="AD" clId="Web-{8BB27375-340C-DD0D-9EA0-F70F740C0D81}" dt="2021-11-21T17:32:12.955" v="104"/>
          <ac:spMkLst>
            <pc:docMk/>
            <pc:sldMk cId="886708361" sldId="258"/>
            <ac:spMk id="20" creationId="{8FC9BE17-9A7B-462D-AE50-3D8777387304}"/>
          </ac:spMkLst>
        </pc:spChg>
        <pc:spChg chg="add del">
          <ac:chgData name="FAVASULI EMANUELA" userId="S::s296111@studenti.polito.it::4156c32d-55e3-471a-8bcb-3c0bb95ab8da" providerId="AD" clId="Web-{8BB27375-340C-DD0D-9EA0-F70F740C0D81}" dt="2021-11-21T17:33:40.942" v="123"/>
          <ac:spMkLst>
            <pc:docMk/>
            <pc:sldMk cId="886708361" sldId="258"/>
            <ac:spMk id="21" creationId="{DD3981AC-7B61-4947-BCF3-F7AA7FA385B9}"/>
          </ac:spMkLst>
        </pc:spChg>
        <pc:spChg chg="add del">
          <ac:chgData name="FAVASULI EMANUELA" userId="S::s296111@studenti.polito.it::4156c32d-55e3-471a-8bcb-3c0bb95ab8da" providerId="AD" clId="Web-{8BB27375-340C-DD0D-9EA0-F70F740C0D81}" dt="2021-11-21T17:32:12.955" v="104"/>
          <ac:spMkLst>
            <pc:docMk/>
            <pc:sldMk cId="886708361" sldId="258"/>
            <ac:spMk id="22" creationId="{3EBE8569-6AEC-4B8C-8D53-2DE337CDBA65}"/>
          </ac:spMkLst>
        </pc:spChg>
        <pc:spChg chg="add del">
          <ac:chgData name="FAVASULI EMANUELA" userId="S::s296111@studenti.polito.it::4156c32d-55e3-471a-8bcb-3c0bb95ab8da" providerId="AD" clId="Web-{8BB27375-340C-DD0D-9EA0-F70F740C0D81}" dt="2021-11-21T17:33:40.942" v="123"/>
          <ac:spMkLst>
            <pc:docMk/>
            <pc:sldMk cId="886708361" sldId="258"/>
            <ac:spMk id="23" creationId="{55D4142C-5077-457F-A6AD-3FECFDB39685}"/>
          </ac:spMkLst>
        </pc:spChg>
        <pc:spChg chg="add del">
          <ac:chgData name="FAVASULI EMANUELA" userId="S::s296111@studenti.polito.it::4156c32d-55e3-471a-8bcb-3c0bb95ab8da" providerId="AD" clId="Web-{8BB27375-340C-DD0D-9EA0-F70F740C0D81}" dt="2021-11-21T17:32:12.955" v="104"/>
          <ac:spMkLst>
            <pc:docMk/>
            <pc:sldMk cId="886708361" sldId="258"/>
            <ac:spMk id="24" creationId="{55D4142C-5077-457F-A6AD-3FECFDB39685}"/>
          </ac:spMkLst>
        </pc:spChg>
        <pc:spChg chg="add del">
          <ac:chgData name="FAVASULI EMANUELA" userId="S::s296111@studenti.polito.it::4156c32d-55e3-471a-8bcb-3c0bb95ab8da" providerId="AD" clId="Web-{8BB27375-340C-DD0D-9EA0-F70F740C0D81}" dt="2021-11-21T17:32:12.955" v="104"/>
          <ac:spMkLst>
            <pc:docMk/>
            <pc:sldMk cId="886708361" sldId="258"/>
            <ac:spMk id="26" creationId="{7A5F0580-5EE9-419F-96EE-B6529EF6E7D0}"/>
          </ac:spMkLst>
        </pc:spChg>
        <pc:spChg chg="add del">
          <ac:chgData name="FAVASULI EMANUELA" userId="S::s296111@studenti.polito.it::4156c32d-55e3-471a-8bcb-3c0bb95ab8da" providerId="AD" clId="Web-{8BB27375-340C-DD0D-9EA0-F70F740C0D81}" dt="2021-11-21T17:33:40.942" v="123"/>
          <ac:spMkLst>
            <pc:docMk/>
            <pc:sldMk cId="886708361" sldId="258"/>
            <ac:spMk id="28" creationId="{7A5F0580-5EE9-419F-96EE-B6529EF6E7D0}"/>
          </ac:spMkLst>
        </pc:spChg>
        <pc:spChg chg="add">
          <ac:chgData name="FAVASULI EMANUELA" userId="S::s296111@studenti.polito.it::4156c32d-55e3-471a-8bcb-3c0bb95ab8da" providerId="AD" clId="Web-{8BB27375-340C-DD0D-9EA0-F70F740C0D81}" dt="2021-11-21T17:33:40.942" v="123"/>
          <ac:spMkLst>
            <pc:docMk/>
            <pc:sldMk cId="886708361" sldId="258"/>
            <ac:spMk id="33" creationId="{7C432AFE-B3D2-4BFF-BF8F-96C27AFF1AC7}"/>
          </ac:spMkLst>
        </pc:spChg>
        <pc:spChg chg="add">
          <ac:chgData name="FAVASULI EMANUELA" userId="S::s296111@studenti.polito.it::4156c32d-55e3-471a-8bcb-3c0bb95ab8da" providerId="AD" clId="Web-{8BB27375-340C-DD0D-9EA0-F70F740C0D81}" dt="2021-11-21T17:33:40.942" v="123"/>
          <ac:spMkLst>
            <pc:docMk/>
            <pc:sldMk cId="886708361" sldId="258"/>
            <ac:spMk id="35" creationId="{AF2F604E-43BE-4DC3-B983-E071523364F8}"/>
          </ac:spMkLst>
        </pc:spChg>
        <pc:spChg chg="add">
          <ac:chgData name="FAVASULI EMANUELA" userId="S::s296111@studenti.polito.it::4156c32d-55e3-471a-8bcb-3c0bb95ab8da" providerId="AD" clId="Web-{8BB27375-340C-DD0D-9EA0-F70F740C0D81}" dt="2021-11-21T17:33:40.942" v="123"/>
          <ac:spMkLst>
            <pc:docMk/>
            <pc:sldMk cId="886708361" sldId="258"/>
            <ac:spMk id="37" creationId="{08C9B587-E65E-4B52-B37C-ABEBB6E87928}"/>
          </ac:spMkLst>
        </pc:spChg>
        <pc:picChg chg="add mod ord">
          <ac:chgData name="FAVASULI EMANUELA" userId="S::s296111@studenti.polito.it::4156c32d-55e3-471a-8bcb-3c0bb95ab8da" providerId="AD" clId="Web-{8BB27375-340C-DD0D-9EA0-F70F740C0D81}" dt="2021-11-21T17:33:40.942" v="123"/>
          <ac:picMkLst>
            <pc:docMk/>
            <pc:sldMk cId="886708361" sldId="258"/>
            <ac:picMk id="5" creationId="{B3D9BB60-86D9-4E74-9A1B-1B3C007D130E}"/>
          </ac:picMkLst>
        </pc:picChg>
      </pc:sldChg>
      <pc:sldChg chg="modSp new del">
        <pc:chgData name="FAVASULI EMANUELA" userId="S::s296111@studenti.polito.it::4156c32d-55e3-471a-8bcb-3c0bb95ab8da" providerId="AD" clId="Web-{8BB27375-340C-DD0D-9EA0-F70F740C0D81}" dt="2021-11-21T17:36:49.407" v="132"/>
        <pc:sldMkLst>
          <pc:docMk/>
          <pc:sldMk cId="1052872312" sldId="259"/>
        </pc:sldMkLst>
        <pc:spChg chg="mod">
          <ac:chgData name="FAVASULI EMANUELA" userId="S::s296111@studenti.polito.it::4156c32d-55e3-471a-8bcb-3c0bb95ab8da" providerId="AD" clId="Web-{8BB27375-340C-DD0D-9EA0-F70F740C0D81}" dt="2021-11-21T17:36:23.875" v="131" actId="20577"/>
          <ac:spMkLst>
            <pc:docMk/>
            <pc:sldMk cId="1052872312" sldId="259"/>
            <ac:spMk id="2" creationId="{F61DF050-BD58-41C6-A515-C52856A4BE65}"/>
          </ac:spMkLst>
        </pc:spChg>
      </pc:sldChg>
      <pc:sldChg chg="addSp delSp modSp new mod setBg setClrOvrMap">
        <pc:chgData name="FAVASULI EMANUELA" userId="S::s296111@studenti.polito.it::4156c32d-55e3-471a-8bcb-3c0bb95ab8da" providerId="AD" clId="Web-{8BB27375-340C-DD0D-9EA0-F70F740C0D81}" dt="2021-11-21T17:42:26.088" v="177" actId="14100"/>
        <pc:sldMkLst>
          <pc:docMk/>
          <pc:sldMk cId="2801011696" sldId="259"/>
        </pc:sldMkLst>
        <pc:spChg chg="mod">
          <ac:chgData name="FAVASULI EMANUELA" userId="S::s296111@studenti.polito.it::4156c32d-55e3-471a-8bcb-3c0bb95ab8da" providerId="AD" clId="Web-{8BB27375-340C-DD0D-9EA0-F70F740C0D81}" dt="2021-11-21T17:40:54.836" v="170"/>
          <ac:spMkLst>
            <pc:docMk/>
            <pc:sldMk cId="2801011696" sldId="259"/>
            <ac:spMk id="2" creationId="{DE6FC65B-3DCB-4EC5-BD7F-13E4E4E4D328}"/>
          </ac:spMkLst>
        </pc:spChg>
        <pc:spChg chg="add del mod">
          <ac:chgData name="FAVASULI EMANUELA" userId="S::s296111@studenti.polito.it::4156c32d-55e3-471a-8bcb-3c0bb95ab8da" providerId="AD" clId="Web-{8BB27375-340C-DD0D-9EA0-F70F740C0D81}" dt="2021-11-21T17:42:26.088" v="177" actId="14100"/>
          <ac:spMkLst>
            <pc:docMk/>
            <pc:sldMk cId="2801011696" sldId="259"/>
            <ac:spMk id="3" creationId="{620E4F87-3CA2-40D4-BC78-B3EFC099230B}"/>
          </ac:spMkLst>
        </pc:spChg>
        <pc:spChg chg="add del">
          <ac:chgData name="FAVASULI EMANUELA" userId="S::s296111@studenti.polito.it::4156c32d-55e3-471a-8bcb-3c0bb95ab8da" providerId="AD" clId="Web-{8BB27375-340C-DD0D-9EA0-F70F740C0D81}" dt="2021-11-21T17:37:32.205" v="140"/>
          <ac:spMkLst>
            <pc:docMk/>
            <pc:sldMk cId="2801011696" sldId="259"/>
            <ac:spMk id="6" creationId="{E49CC64F-7275-4E33-961B-0C5CDC439875}"/>
          </ac:spMkLst>
        </pc:spChg>
        <pc:spChg chg="add del">
          <ac:chgData name="FAVASULI EMANUELA" userId="S::s296111@studenti.polito.it::4156c32d-55e3-471a-8bcb-3c0bb95ab8da" providerId="AD" clId="Web-{8BB27375-340C-DD0D-9EA0-F70F740C0D81}" dt="2021-11-21T17:38:31.925" v="145"/>
          <ac:spMkLst>
            <pc:docMk/>
            <pc:sldMk cId="2801011696" sldId="259"/>
            <ac:spMk id="8" creationId="{9AA72BD9-2C5A-4EDC-931F-5AA08EACA0F3}"/>
          </ac:spMkLst>
        </pc:spChg>
        <pc:spChg chg="add del">
          <ac:chgData name="FAVASULI EMANUELA" userId="S::s296111@studenti.polito.it::4156c32d-55e3-471a-8bcb-3c0bb95ab8da" providerId="AD" clId="Web-{8BB27375-340C-DD0D-9EA0-F70F740C0D81}" dt="2021-11-21T17:37:14.798" v="138"/>
          <ac:spMkLst>
            <pc:docMk/>
            <pc:sldMk cId="2801011696" sldId="259"/>
            <ac:spMk id="9" creationId="{7C432AFE-B3D2-4BFF-BF8F-96C27AFF1AC7}"/>
          </ac:spMkLst>
        </pc:spChg>
        <pc:spChg chg="add del">
          <ac:chgData name="FAVASULI EMANUELA" userId="S::s296111@studenti.polito.it::4156c32d-55e3-471a-8bcb-3c0bb95ab8da" providerId="AD" clId="Web-{8BB27375-340C-DD0D-9EA0-F70F740C0D81}" dt="2021-11-21T17:37:14.798" v="138"/>
          <ac:spMkLst>
            <pc:docMk/>
            <pc:sldMk cId="2801011696" sldId="259"/>
            <ac:spMk id="11" creationId="{AF2F604E-43BE-4DC3-B983-E071523364F8}"/>
          </ac:spMkLst>
        </pc:spChg>
        <pc:spChg chg="add del">
          <ac:chgData name="FAVASULI EMANUELA" userId="S::s296111@studenti.polito.it::4156c32d-55e3-471a-8bcb-3c0bb95ab8da" providerId="AD" clId="Web-{8BB27375-340C-DD0D-9EA0-F70F740C0D81}" dt="2021-11-21T17:38:31.925" v="145"/>
          <ac:spMkLst>
            <pc:docMk/>
            <pc:sldMk cId="2801011696" sldId="259"/>
            <ac:spMk id="12" creationId="{DD3981AC-7B61-4947-BCF3-F7AA7FA385B9}"/>
          </ac:spMkLst>
        </pc:spChg>
        <pc:spChg chg="add del">
          <ac:chgData name="FAVASULI EMANUELA" userId="S::s296111@studenti.polito.it::4156c32d-55e3-471a-8bcb-3c0bb95ab8da" providerId="AD" clId="Web-{8BB27375-340C-DD0D-9EA0-F70F740C0D81}" dt="2021-11-21T17:37:14.798" v="138"/>
          <ac:spMkLst>
            <pc:docMk/>
            <pc:sldMk cId="2801011696" sldId="259"/>
            <ac:spMk id="13" creationId="{08C9B587-E65E-4B52-B37C-ABEBB6E87928}"/>
          </ac:spMkLst>
        </pc:spChg>
        <pc:spChg chg="add del">
          <ac:chgData name="FAVASULI EMANUELA" userId="S::s296111@studenti.polito.it::4156c32d-55e3-471a-8bcb-3c0bb95ab8da" providerId="AD" clId="Web-{8BB27375-340C-DD0D-9EA0-F70F740C0D81}" dt="2021-11-21T17:38:31.925" v="145"/>
          <ac:spMkLst>
            <pc:docMk/>
            <pc:sldMk cId="2801011696" sldId="259"/>
            <ac:spMk id="14" creationId="{55D4142C-5077-457F-A6AD-3FECFDB39685}"/>
          </ac:spMkLst>
        </pc:spChg>
        <pc:spChg chg="add del">
          <ac:chgData name="FAVASULI EMANUELA" userId="S::s296111@studenti.polito.it::4156c32d-55e3-471a-8bcb-3c0bb95ab8da" providerId="AD" clId="Web-{8BB27375-340C-DD0D-9EA0-F70F740C0D81}" dt="2021-11-21T17:38:31.925" v="145"/>
          <ac:spMkLst>
            <pc:docMk/>
            <pc:sldMk cId="2801011696" sldId="259"/>
            <ac:spMk id="15" creationId="{7A5F0580-5EE9-419F-96EE-B6529EF6E7D0}"/>
          </ac:spMkLst>
        </pc:spChg>
        <pc:spChg chg="add del">
          <ac:chgData name="FAVASULI EMANUELA" userId="S::s296111@studenti.polito.it::4156c32d-55e3-471a-8bcb-3c0bb95ab8da" providerId="AD" clId="Web-{8BB27375-340C-DD0D-9EA0-F70F740C0D81}" dt="2021-11-21T17:40:54.836" v="170"/>
          <ac:spMkLst>
            <pc:docMk/>
            <pc:sldMk cId="2801011696" sldId="259"/>
            <ac:spMk id="16" creationId="{9AA72BD9-2C5A-4EDC-931F-5AA08EACA0F3}"/>
          </ac:spMkLst>
        </pc:spChg>
        <pc:spChg chg="add del">
          <ac:chgData name="FAVASULI EMANUELA" userId="S::s296111@studenti.polito.it::4156c32d-55e3-471a-8bcb-3c0bb95ab8da" providerId="AD" clId="Web-{8BB27375-340C-DD0D-9EA0-F70F740C0D81}" dt="2021-11-21T17:39:45.552" v="158"/>
          <ac:spMkLst>
            <pc:docMk/>
            <pc:sldMk cId="2801011696" sldId="259"/>
            <ac:spMk id="17" creationId="{D009D6D5-DAC2-4A8B-A17A-E206B9012D09}"/>
          </ac:spMkLst>
        </pc:spChg>
        <pc:spChg chg="add del">
          <ac:chgData name="FAVASULI EMANUELA" userId="S::s296111@studenti.polito.it::4156c32d-55e3-471a-8bcb-3c0bb95ab8da" providerId="AD" clId="Web-{8BB27375-340C-DD0D-9EA0-F70F740C0D81}" dt="2021-11-21T17:40:54.836" v="170"/>
          <ac:spMkLst>
            <pc:docMk/>
            <pc:sldMk cId="2801011696" sldId="259"/>
            <ac:spMk id="18" creationId="{DD3981AC-7B61-4947-BCF3-F7AA7FA385B9}"/>
          </ac:spMkLst>
        </pc:spChg>
        <pc:spChg chg="add del">
          <ac:chgData name="FAVASULI EMANUELA" userId="S::s296111@studenti.polito.it::4156c32d-55e3-471a-8bcb-3c0bb95ab8da" providerId="AD" clId="Web-{8BB27375-340C-DD0D-9EA0-F70F740C0D81}" dt="2021-11-21T17:40:54.836" v="170"/>
          <ac:spMkLst>
            <pc:docMk/>
            <pc:sldMk cId="2801011696" sldId="259"/>
            <ac:spMk id="19" creationId="{55D4142C-5077-457F-A6AD-3FECFDB39685}"/>
          </ac:spMkLst>
        </pc:spChg>
        <pc:spChg chg="add del">
          <ac:chgData name="FAVASULI EMANUELA" userId="S::s296111@studenti.polito.it::4156c32d-55e3-471a-8bcb-3c0bb95ab8da" providerId="AD" clId="Web-{8BB27375-340C-DD0D-9EA0-F70F740C0D81}" dt="2021-11-21T17:38:31.925" v="144"/>
          <ac:spMkLst>
            <pc:docMk/>
            <pc:sldMk cId="2801011696" sldId="259"/>
            <ac:spMk id="20" creationId="{5E8D2E83-FB3A-40E7-A9E5-7AB389D612B4}"/>
          </ac:spMkLst>
        </pc:spChg>
        <pc:spChg chg="add del">
          <ac:chgData name="FAVASULI EMANUELA" userId="S::s296111@studenti.polito.it::4156c32d-55e3-471a-8bcb-3c0bb95ab8da" providerId="AD" clId="Web-{8BB27375-340C-DD0D-9EA0-F70F740C0D81}" dt="2021-11-21T17:40:54.836" v="170"/>
          <ac:spMkLst>
            <pc:docMk/>
            <pc:sldMk cId="2801011696" sldId="259"/>
            <ac:spMk id="21" creationId="{7A5F0580-5EE9-419F-96EE-B6529EF6E7D0}"/>
          </ac:spMkLst>
        </pc:spChg>
        <pc:spChg chg="add del">
          <ac:chgData name="FAVASULI EMANUELA" userId="S::s296111@studenti.polito.it::4156c32d-55e3-471a-8bcb-3c0bb95ab8da" providerId="AD" clId="Web-{8BB27375-340C-DD0D-9EA0-F70F740C0D81}" dt="2021-11-21T17:39:45.505" v="157"/>
          <ac:spMkLst>
            <pc:docMk/>
            <pc:sldMk cId="2801011696" sldId="259"/>
            <ac:spMk id="22" creationId="{7C432AFE-B3D2-4BFF-BF8F-96C27AFF1AC7}"/>
          </ac:spMkLst>
        </pc:spChg>
        <pc:spChg chg="add del">
          <ac:chgData name="FAVASULI EMANUELA" userId="S::s296111@studenti.polito.it::4156c32d-55e3-471a-8bcb-3c0bb95ab8da" providerId="AD" clId="Web-{8BB27375-340C-DD0D-9EA0-F70F740C0D81}" dt="2021-11-21T17:40:46.163" v="167"/>
          <ac:spMkLst>
            <pc:docMk/>
            <pc:sldMk cId="2801011696" sldId="259"/>
            <ac:spMk id="23" creationId="{04812C46-200A-4DEB-A05E-3ED6C68C2387}"/>
          </ac:spMkLst>
        </pc:spChg>
        <pc:spChg chg="add del">
          <ac:chgData name="FAVASULI EMANUELA" userId="S::s296111@studenti.polito.it::4156c32d-55e3-471a-8bcb-3c0bb95ab8da" providerId="AD" clId="Web-{8BB27375-340C-DD0D-9EA0-F70F740C0D81}" dt="2021-11-21T17:39:45.505" v="157"/>
          <ac:spMkLst>
            <pc:docMk/>
            <pc:sldMk cId="2801011696" sldId="259"/>
            <ac:spMk id="24" creationId="{AF2F604E-43BE-4DC3-B983-E071523364F8}"/>
          </ac:spMkLst>
        </pc:spChg>
        <pc:spChg chg="add del">
          <ac:chgData name="FAVASULI EMANUELA" userId="S::s296111@studenti.polito.it::4156c32d-55e3-471a-8bcb-3c0bb95ab8da" providerId="AD" clId="Web-{8BB27375-340C-DD0D-9EA0-F70F740C0D81}" dt="2021-11-21T17:40:54.820" v="169"/>
          <ac:spMkLst>
            <pc:docMk/>
            <pc:sldMk cId="2801011696" sldId="259"/>
            <ac:spMk id="25" creationId="{C5E6CFF1-2F42-4E10-9A97-F116F46F53FE}"/>
          </ac:spMkLst>
        </pc:spChg>
        <pc:spChg chg="add del">
          <ac:chgData name="FAVASULI EMANUELA" userId="S::s296111@studenti.polito.it::4156c32d-55e3-471a-8bcb-3c0bb95ab8da" providerId="AD" clId="Web-{8BB27375-340C-DD0D-9EA0-F70F740C0D81}" dt="2021-11-21T17:39:45.505" v="157"/>
          <ac:spMkLst>
            <pc:docMk/>
            <pc:sldMk cId="2801011696" sldId="259"/>
            <ac:spMk id="26" creationId="{08C9B587-E65E-4B52-B37C-ABEBB6E87928}"/>
          </ac:spMkLst>
        </pc:spChg>
        <pc:spChg chg="add del">
          <ac:chgData name="FAVASULI EMANUELA" userId="S::s296111@studenti.polito.it::4156c32d-55e3-471a-8bcb-3c0bb95ab8da" providerId="AD" clId="Web-{8BB27375-340C-DD0D-9EA0-F70F740C0D81}" dt="2021-11-21T17:40:46.163" v="167"/>
          <ac:spMkLst>
            <pc:docMk/>
            <pc:sldMk cId="2801011696" sldId="259"/>
            <ac:spMk id="28" creationId="{D1EA859B-E555-4109-94F3-6700E046E008}"/>
          </ac:spMkLst>
        </pc:spChg>
        <pc:spChg chg="add">
          <ac:chgData name="FAVASULI EMANUELA" userId="S::s296111@studenti.polito.it::4156c32d-55e3-471a-8bcb-3c0bb95ab8da" providerId="AD" clId="Web-{8BB27375-340C-DD0D-9EA0-F70F740C0D81}" dt="2021-11-21T17:40:54.836" v="170"/>
          <ac:spMkLst>
            <pc:docMk/>
            <pc:sldMk cId="2801011696" sldId="259"/>
            <ac:spMk id="29" creationId="{2C61293E-6EBE-43EF-A52C-9BEBFD7679D4}"/>
          </ac:spMkLst>
        </pc:spChg>
        <pc:spChg chg="add">
          <ac:chgData name="FAVASULI EMANUELA" userId="S::s296111@studenti.polito.it::4156c32d-55e3-471a-8bcb-3c0bb95ab8da" providerId="AD" clId="Web-{8BB27375-340C-DD0D-9EA0-F70F740C0D81}" dt="2021-11-21T17:40:54.836" v="170"/>
          <ac:spMkLst>
            <pc:docMk/>
            <pc:sldMk cId="2801011696" sldId="259"/>
            <ac:spMk id="30" creationId="{21540236-BFD5-4A9D-8840-4703E7F76825}"/>
          </ac:spMkLst>
        </pc:spChg>
        <pc:picChg chg="add del">
          <ac:chgData name="FAVASULI EMANUELA" userId="S::s296111@studenti.polito.it::4156c32d-55e3-471a-8bcb-3c0bb95ab8da" providerId="AD" clId="Web-{8BB27375-340C-DD0D-9EA0-F70F740C0D81}" dt="2021-11-21T17:37:14.798" v="138"/>
          <ac:picMkLst>
            <pc:docMk/>
            <pc:sldMk cId="2801011696" sldId="259"/>
            <ac:picMk id="5" creationId="{F631871D-AB94-44BB-B5E7-8D0B1F56867E}"/>
          </ac:picMkLst>
        </pc:picChg>
        <pc:picChg chg="add del">
          <ac:chgData name="FAVASULI EMANUELA" userId="S::s296111@studenti.polito.it::4156c32d-55e3-471a-8bcb-3c0bb95ab8da" providerId="AD" clId="Web-{8BB27375-340C-DD0D-9EA0-F70F740C0D81}" dt="2021-11-21T17:37:32.205" v="140"/>
          <ac:picMkLst>
            <pc:docMk/>
            <pc:sldMk cId="2801011696" sldId="259"/>
            <ac:picMk id="7" creationId="{5CEB015C-356D-44DA-BA72-6B7137F39DEA}"/>
          </ac:picMkLst>
        </pc:picChg>
        <pc:picChg chg="add mod ord">
          <ac:chgData name="FAVASULI EMANUELA" userId="S::s296111@studenti.polito.it::4156c32d-55e3-471a-8bcb-3c0bb95ab8da" providerId="AD" clId="Web-{8BB27375-340C-DD0D-9EA0-F70F740C0D81}" dt="2021-11-21T17:40:54.836" v="170"/>
          <ac:picMkLst>
            <pc:docMk/>
            <pc:sldMk cId="2801011696" sldId="259"/>
            <ac:picMk id="10" creationId="{5CCF63A0-3D79-481A-957F-CDCE6CE8615F}"/>
          </ac:picMkLst>
        </pc:picChg>
        <pc:cxnChg chg="add del">
          <ac:chgData name="FAVASULI EMANUELA" userId="S::s296111@studenti.polito.it::4156c32d-55e3-471a-8bcb-3c0bb95ab8da" providerId="AD" clId="Web-{8BB27375-340C-DD0D-9EA0-F70F740C0D81}" dt="2021-11-21T17:40:54.820" v="169"/>
          <ac:cxnSpMkLst>
            <pc:docMk/>
            <pc:sldMk cId="2801011696" sldId="259"/>
            <ac:cxnSpMk id="27" creationId="{67182200-4859-4C8D-BCBB-55B245C28BA3}"/>
          </ac:cxnSpMkLst>
        </pc:cxnChg>
      </pc:sldChg>
      <pc:sldChg chg="addSp delSp modSp new mod setBg">
        <pc:chgData name="FAVASULI EMANUELA" userId="S::s296111@studenti.polito.it::4156c32d-55e3-471a-8bcb-3c0bb95ab8da" providerId="AD" clId="Web-{8BB27375-340C-DD0D-9EA0-F70F740C0D81}" dt="2021-11-21T17:45:18.749" v="202" actId="20577"/>
        <pc:sldMkLst>
          <pc:docMk/>
          <pc:sldMk cId="2685372928" sldId="260"/>
        </pc:sldMkLst>
        <pc:spChg chg="mod ord">
          <ac:chgData name="FAVASULI EMANUELA" userId="S::s296111@studenti.polito.it::4156c32d-55e3-471a-8bcb-3c0bb95ab8da" providerId="AD" clId="Web-{8BB27375-340C-DD0D-9EA0-F70F740C0D81}" dt="2021-11-21T17:45:18.749" v="202" actId="20577"/>
          <ac:spMkLst>
            <pc:docMk/>
            <pc:sldMk cId="2685372928" sldId="260"/>
            <ac:spMk id="2" creationId="{F00DF80C-D9CA-4C74-B6EA-B496F99FFE6F}"/>
          </ac:spMkLst>
        </pc:spChg>
        <pc:spChg chg="del">
          <ac:chgData name="FAVASULI EMANUELA" userId="S::s296111@studenti.polito.it::4156c32d-55e3-471a-8bcb-3c0bb95ab8da" providerId="AD" clId="Web-{8BB27375-340C-DD0D-9EA0-F70F740C0D81}" dt="2021-11-21T17:44:28.451" v="187"/>
          <ac:spMkLst>
            <pc:docMk/>
            <pc:sldMk cId="2685372928" sldId="260"/>
            <ac:spMk id="3" creationId="{2CFA50E0-3FF6-4D36-8A7B-5CD5ED15B92A}"/>
          </ac:spMkLst>
        </pc:spChg>
        <pc:spChg chg="add">
          <ac:chgData name="FAVASULI EMANUELA" userId="S::s296111@studenti.polito.it::4156c32d-55e3-471a-8bcb-3c0bb95ab8da" providerId="AD" clId="Web-{8BB27375-340C-DD0D-9EA0-F70F740C0D81}" dt="2021-11-21T17:44:32.201" v="188"/>
          <ac:spMkLst>
            <pc:docMk/>
            <pc:sldMk cId="2685372928" sldId="260"/>
            <ac:spMk id="9" creationId="{37C89E4B-3C9F-44B9-8B86-D9E3D112D8EC}"/>
          </ac:spMkLst>
        </pc:spChg>
        <pc:picChg chg="add mod ord">
          <ac:chgData name="FAVASULI EMANUELA" userId="S::s296111@studenti.polito.it::4156c32d-55e3-471a-8bcb-3c0bb95ab8da" providerId="AD" clId="Web-{8BB27375-340C-DD0D-9EA0-F70F740C0D81}" dt="2021-11-21T17:44:32.201" v="188"/>
          <ac:picMkLst>
            <pc:docMk/>
            <pc:sldMk cId="2685372928" sldId="260"/>
            <ac:picMk id="4" creationId="{263FE417-681F-412C-863E-94CA07335EFB}"/>
          </ac:picMkLst>
        </pc:picChg>
        <pc:cxnChg chg="add">
          <ac:chgData name="FAVASULI EMANUELA" userId="S::s296111@studenti.polito.it::4156c32d-55e3-471a-8bcb-3c0bb95ab8da" providerId="AD" clId="Web-{8BB27375-340C-DD0D-9EA0-F70F740C0D81}" dt="2021-11-21T17:44:32.201" v="188"/>
          <ac:cxnSpMkLst>
            <pc:docMk/>
            <pc:sldMk cId="2685372928" sldId="260"/>
            <ac:cxnSpMk id="11" creationId="{AA2EAA10-076F-46BD-8F0F-B9A2FB77A85C}"/>
          </ac:cxnSpMkLst>
        </pc:cxnChg>
        <pc:cxnChg chg="add">
          <ac:chgData name="FAVASULI EMANUELA" userId="S::s296111@studenti.polito.it::4156c32d-55e3-471a-8bcb-3c0bb95ab8da" providerId="AD" clId="Web-{8BB27375-340C-DD0D-9EA0-F70F740C0D81}" dt="2021-11-21T17:44:32.201" v="188"/>
          <ac:cxnSpMkLst>
            <pc:docMk/>
            <pc:sldMk cId="2685372928" sldId="260"/>
            <ac:cxnSpMk id="13" creationId="{D891E407-403B-4764-86C9-33A56D3BCAA3}"/>
          </ac:cxnSpMkLst>
        </pc:cxnChg>
      </pc:sldChg>
      <pc:sldChg chg="addSp delSp modSp new mod setBg setClrOvrMap">
        <pc:chgData name="FAVASULI EMANUELA" userId="S::s296111@studenti.polito.it::4156c32d-55e3-471a-8bcb-3c0bb95ab8da" providerId="AD" clId="Web-{8BB27375-340C-DD0D-9EA0-F70F740C0D81}" dt="2021-11-21T18:04:52.174" v="446"/>
        <pc:sldMkLst>
          <pc:docMk/>
          <pc:sldMk cId="28657902" sldId="261"/>
        </pc:sldMkLst>
        <pc:spChg chg="mod">
          <ac:chgData name="FAVASULI EMANUELA" userId="S::s296111@studenti.polito.it::4156c32d-55e3-471a-8bcb-3c0bb95ab8da" providerId="AD" clId="Web-{8BB27375-340C-DD0D-9EA0-F70F740C0D81}" dt="2021-11-21T18:04:52.174" v="446"/>
          <ac:spMkLst>
            <pc:docMk/>
            <pc:sldMk cId="28657902" sldId="261"/>
            <ac:spMk id="2" creationId="{CCF452E5-7F6D-4559-9934-B435FB66C2BB}"/>
          </ac:spMkLst>
        </pc:spChg>
        <pc:spChg chg="mod">
          <ac:chgData name="FAVASULI EMANUELA" userId="S::s296111@studenti.polito.it::4156c32d-55e3-471a-8bcb-3c0bb95ab8da" providerId="AD" clId="Web-{8BB27375-340C-DD0D-9EA0-F70F740C0D81}" dt="2021-11-21T18:04:52.174" v="446"/>
          <ac:spMkLst>
            <pc:docMk/>
            <pc:sldMk cId="28657902" sldId="261"/>
            <ac:spMk id="3" creationId="{E61B4A96-3939-4E52-B7F6-05AA73853CFC}"/>
          </ac:spMkLst>
        </pc:spChg>
        <pc:spChg chg="add del">
          <ac:chgData name="FAVASULI EMANUELA" userId="S::s296111@studenti.polito.it::4156c32d-55e3-471a-8bcb-3c0bb95ab8da" providerId="AD" clId="Web-{8BB27375-340C-DD0D-9EA0-F70F740C0D81}" dt="2021-11-21T18:02:11.356" v="422"/>
          <ac:spMkLst>
            <pc:docMk/>
            <pc:sldMk cId="28657902" sldId="261"/>
            <ac:spMk id="9" creationId="{04812C46-200A-4DEB-A05E-3ED6C68C2387}"/>
          </ac:spMkLst>
        </pc:spChg>
        <pc:spChg chg="add del">
          <ac:chgData name="FAVASULI EMANUELA" userId="S::s296111@studenti.polito.it::4156c32d-55e3-471a-8bcb-3c0bb95ab8da" providerId="AD" clId="Web-{8BB27375-340C-DD0D-9EA0-F70F740C0D81}" dt="2021-11-21T18:02:11.356" v="422"/>
          <ac:spMkLst>
            <pc:docMk/>
            <pc:sldMk cId="28657902" sldId="261"/>
            <ac:spMk id="11" creationId="{D1EA859B-E555-4109-94F3-6700E046E008}"/>
          </ac:spMkLst>
        </pc:spChg>
        <pc:spChg chg="add del">
          <ac:chgData name="FAVASULI EMANUELA" userId="S::s296111@studenti.polito.it::4156c32d-55e3-471a-8bcb-3c0bb95ab8da" providerId="AD" clId="Web-{8BB27375-340C-DD0D-9EA0-F70F740C0D81}" dt="2021-11-21T18:01:49.418" v="417"/>
          <ac:spMkLst>
            <pc:docMk/>
            <pc:sldMk cId="28657902" sldId="261"/>
            <ac:spMk id="13" creationId="{7C432AFE-B3D2-4BFF-BF8F-96C27AFF1AC7}"/>
          </ac:spMkLst>
        </pc:spChg>
        <pc:spChg chg="add del">
          <ac:chgData name="FAVASULI EMANUELA" userId="S::s296111@studenti.polito.it::4156c32d-55e3-471a-8bcb-3c0bb95ab8da" providerId="AD" clId="Web-{8BB27375-340C-DD0D-9EA0-F70F740C0D81}" dt="2021-11-21T18:01:49.418" v="417"/>
          <ac:spMkLst>
            <pc:docMk/>
            <pc:sldMk cId="28657902" sldId="261"/>
            <ac:spMk id="14" creationId="{AF2F604E-43BE-4DC3-B983-E071523364F8}"/>
          </ac:spMkLst>
        </pc:spChg>
        <pc:spChg chg="add del">
          <ac:chgData name="FAVASULI EMANUELA" userId="S::s296111@studenti.polito.it::4156c32d-55e3-471a-8bcb-3c0bb95ab8da" providerId="AD" clId="Web-{8BB27375-340C-DD0D-9EA0-F70F740C0D81}" dt="2021-11-21T18:02:02.887" v="419"/>
          <ac:spMkLst>
            <pc:docMk/>
            <pc:sldMk cId="28657902" sldId="261"/>
            <ac:spMk id="15" creationId="{04812C46-200A-4DEB-A05E-3ED6C68C2387}"/>
          </ac:spMkLst>
        </pc:spChg>
        <pc:spChg chg="add del">
          <ac:chgData name="FAVASULI EMANUELA" userId="S::s296111@studenti.polito.it::4156c32d-55e3-471a-8bcb-3c0bb95ab8da" providerId="AD" clId="Web-{8BB27375-340C-DD0D-9EA0-F70F740C0D81}" dt="2021-11-21T18:01:46.403" v="415"/>
          <ac:spMkLst>
            <pc:docMk/>
            <pc:sldMk cId="28657902" sldId="261"/>
            <ac:spMk id="16" creationId="{04812C46-200A-4DEB-A05E-3ED6C68C2387}"/>
          </ac:spMkLst>
        </pc:spChg>
        <pc:spChg chg="add del">
          <ac:chgData name="FAVASULI EMANUELA" userId="S::s296111@studenti.polito.it::4156c32d-55e3-471a-8bcb-3c0bb95ab8da" providerId="AD" clId="Web-{8BB27375-340C-DD0D-9EA0-F70F740C0D81}" dt="2021-11-21T18:02:02.887" v="419"/>
          <ac:spMkLst>
            <pc:docMk/>
            <pc:sldMk cId="28657902" sldId="261"/>
            <ac:spMk id="17" creationId="{D1EA859B-E555-4109-94F3-6700E046E008}"/>
          </ac:spMkLst>
        </pc:spChg>
        <pc:spChg chg="add del">
          <ac:chgData name="FAVASULI EMANUELA" userId="S::s296111@studenti.polito.it::4156c32d-55e3-471a-8bcb-3c0bb95ab8da" providerId="AD" clId="Web-{8BB27375-340C-DD0D-9EA0-F70F740C0D81}" dt="2021-11-21T18:01:46.403" v="415"/>
          <ac:spMkLst>
            <pc:docMk/>
            <pc:sldMk cId="28657902" sldId="261"/>
            <ac:spMk id="18" creationId="{D1EA859B-E555-4109-94F3-6700E046E008}"/>
          </ac:spMkLst>
        </pc:spChg>
        <pc:spChg chg="add del">
          <ac:chgData name="FAVASULI EMANUELA" userId="S::s296111@studenti.polito.it::4156c32d-55e3-471a-8bcb-3c0bb95ab8da" providerId="AD" clId="Web-{8BB27375-340C-DD0D-9EA0-F70F740C0D81}" dt="2021-11-21T18:02:11.356" v="421"/>
          <ac:spMkLst>
            <pc:docMk/>
            <pc:sldMk cId="28657902" sldId="261"/>
            <ac:spMk id="19" creationId="{23E547B5-89CF-4EC0-96DE-25771AED0799}"/>
          </ac:spMkLst>
        </pc:spChg>
        <pc:spChg chg="add del">
          <ac:chgData name="FAVASULI EMANUELA" userId="S::s296111@studenti.polito.it::4156c32d-55e3-471a-8bcb-3c0bb95ab8da" providerId="AD" clId="Web-{8BB27375-340C-DD0D-9EA0-F70F740C0D81}" dt="2021-11-21T18:01:49.418" v="417"/>
          <ac:spMkLst>
            <pc:docMk/>
            <pc:sldMk cId="28657902" sldId="261"/>
            <ac:spMk id="20" creationId="{08C9B587-E65E-4B52-B37C-ABEBB6E87928}"/>
          </ac:spMkLst>
        </pc:spChg>
        <pc:spChg chg="add del">
          <ac:chgData name="FAVASULI EMANUELA" userId="S::s296111@studenti.polito.it::4156c32d-55e3-471a-8bcb-3c0bb95ab8da" providerId="AD" clId="Web-{8BB27375-340C-DD0D-9EA0-F70F740C0D81}" dt="2021-11-21T18:02:11.356" v="421"/>
          <ac:spMkLst>
            <pc:docMk/>
            <pc:sldMk cId="28657902" sldId="261"/>
            <ac:spMk id="21" creationId="{3F0B8CEB-8279-4E5E-A0CE-1FC9F71736F2}"/>
          </ac:spMkLst>
        </pc:spChg>
        <pc:spChg chg="add del">
          <ac:chgData name="FAVASULI EMANUELA" userId="S::s296111@studenti.polito.it::4156c32d-55e3-471a-8bcb-3c0bb95ab8da" providerId="AD" clId="Web-{8BB27375-340C-DD0D-9EA0-F70F740C0D81}" dt="2021-11-21T18:02:22.404" v="424"/>
          <ac:spMkLst>
            <pc:docMk/>
            <pc:sldMk cId="28657902" sldId="261"/>
            <ac:spMk id="22" creationId="{04812C46-200A-4DEB-A05E-3ED6C68C2387}"/>
          </ac:spMkLst>
        </pc:spChg>
        <pc:spChg chg="add del">
          <ac:chgData name="FAVASULI EMANUELA" userId="S::s296111@studenti.polito.it::4156c32d-55e3-471a-8bcb-3c0bb95ab8da" providerId="AD" clId="Web-{8BB27375-340C-DD0D-9EA0-F70F740C0D81}" dt="2021-11-21T18:02:22.404" v="424"/>
          <ac:spMkLst>
            <pc:docMk/>
            <pc:sldMk cId="28657902" sldId="261"/>
            <ac:spMk id="23" creationId="{D1EA859B-E555-4109-94F3-6700E046E008}"/>
          </ac:spMkLst>
        </pc:spChg>
        <pc:spChg chg="add del">
          <ac:chgData name="FAVASULI EMANUELA" userId="S::s296111@studenti.polito.it::4156c32d-55e3-471a-8bcb-3c0bb95ab8da" providerId="AD" clId="Web-{8BB27375-340C-DD0D-9EA0-F70F740C0D81}" dt="2021-11-21T18:04:26.876" v="442"/>
          <ac:spMkLst>
            <pc:docMk/>
            <pc:sldMk cId="28657902" sldId="261"/>
            <ac:spMk id="28" creationId="{04812C46-200A-4DEB-A05E-3ED6C68C2387}"/>
          </ac:spMkLst>
        </pc:spChg>
        <pc:spChg chg="add del">
          <ac:chgData name="FAVASULI EMANUELA" userId="S::s296111@studenti.polito.it::4156c32d-55e3-471a-8bcb-3c0bb95ab8da" providerId="AD" clId="Web-{8BB27375-340C-DD0D-9EA0-F70F740C0D81}" dt="2021-11-21T18:04:26.876" v="442"/>
          <ac:spMkLst>
            <pc:docMk/>
            <pc:sldMk cId="28657902" sldId="261"/>
            <ac:spMk id="30" creationId="{D1EA859B-E555-4109-94F3-6700E046E008}"/>
          </ac:spMkLst>
        </pc:spChg>
        <pc:spChg chg="add del">
          <ac:chgData name="FAVASULI EMANUELA" userId="S::s296111@studenti.polito.it::4156c32d-55e3-471a-8bcb-3c0bb95ab8da" providerId="AD" clId="Web-{8BB27375-340C-DD0D-9EA0-F70F740C0D81}" dt="2021-11-21T18:04:52.174" v="446"/>
          <ac:spMkLst>
            <pc:docMk/>
            <pc:sldMk cId="28657902" sldId="261"/>
            <ac:spMk id="35" creationId="{8181FC64-B306-4821-98E2-780662EFC486}"/>
          </ac:spMkLst>
        </pc:spChg>
        <pc:spChg chg="add del">
          <ac:chgData name="FAVASULI EMANUELA" userId="S::s296111@studenti.polito.it::4156c32d-55e3-471a-8bcb-3c0bb95ab8da" providerId="AD" clId="Web-{8BB27375-340C-DD0D-9EA0-F70F740C0D81}" dt="2021-11-21T18:04:52.174" v="446"/>
          <ac:spMkLst>
            <pc:docMk/>
            <pc:sldMk cId="28657902" sldId="261"/>
            <ac:spMk id="37" creationId="{5871FC61-DD4E-47D4-81FD-8A7E7D12B371}"/>
          </ac:spMkLst>
        </pc:spChg>
        <pc:spChg chg="add del">
          <ac:chgData name="FAVASULI EMANUELA" userId="S::s296111@studenti.polito.it::4156c32d-55e3-471a-8bcb-3c0bb95ab8da" providerId="AD" clId="Web-{8BB27375-340C-DD0D-9EA0-F70F740C0D81}" dt="2021-11-21T18:04:52.174" v="446"/>
          <ac:spMkLst>
            <pc:docMk/>
            <pc:sldMk cId="28657902" sldId="261"/>
            <ac:spMk id="39" creationId="{F9EC3F91-A75C-4F74-867E-E4C28C13546B}"/>
          </ac:spMkLst>
        </pc:spChg>
        <pc:spChg chg="add del">
          <ac:chgData name="FAVASULI EMANUELA" userId="S::s296111@studenti.polito.it::4156c32d-55e3-471a-8bcb-3c0bb95ab8da" providerId="AD" clId="Web-{8BB27375-340C-DD0D-9EA0-F70F740C0D81}" dt="2021-11-21T18:04:52.174" v="446"/>
          <ac:spMkLst>
            <pc:docMk/>
            <pc:sldMk cId="28657902" sldId="261"/>
            <ac:spMk id="41" creationId="{829A1E2C-5AC8-40FC-99E9-832069D39792}"/>
          </ac:spMkLst>
        </pc:spChg>
        <pc:spChg chg="add">
          <ac:chgData name="FAVASULI EMANUELA" userId="S::s296111@studenti.polito.it::4156c32d-55e3-471a-8bcb-3c0bb95ab8da" providerId="AD" clId="Web-{8BB27375-340C-DD0D-9EA0-F70F740C0D81}" dt="2021-11-21T18:04:52.174" v="446"/>
          <ac:spMkLst>
            <pc:docMk/>
            <pc:sldMk cId="28657902" sldId="261"/>
            <ac:spMk id="46" creationId="{04812C46-200A-4DEB-A05E-3ED6C68C2387}"/>
          </ac:spMkLst>
        </pc:spChg>
        <pc:spChg chg="add">
          <ac:chgData name="FAVASULI EMANUELA" userId="S::s296111@studenti.polito.it::4156c32d-55e3-471a-8bcb-3c0bb95ab8da" providerId="AD" clId="Web-{8BB27375-340C-DD0D-9EA0-F70F740C0D81}" dt="2021-11-21T18:04:52.174" v="446"/>
          <ac:spMkLst>
            <pc:docMk/>
            <pc:sldMk cId="28657902" sldId="261"/>
            <ac:spMk id="48" creationId="{D1EA859B-E555-4109-94F3-6700E046E008}"/>
          </ac:spMkLst>
        </pc:spChg>
        <pc:picChg chg="add mod ord">
          <ac:chgData name="FAVASULI EMANUELA" userId="S::s296111@studenti.polito.it::4156c32d-55e3-471a-8bcb-3c0bb95ab8da" providerId="AD" clId="Web-{8BB27375-340C-DD0D-9EA0-F70F740C0D81}" dt="2021-11-21T18:04:52.174" v="446"/>
          <ac:picMkLst>
            <pc:docMk/>
            <pc:sldMk cId="28657902" sldId="261"/>
            <ac:picMk id="4" creationId="{A78FABA5-D43D-4E28-A8C8-62D8F6AA704E}"/>
          </ac:picMkLst>
        </pc:picChg>
      </pc:sldChg>
      <pc:sldChg chg="modSp new del">
        <pc:chgData name="FAVASULI EMANUELA" userId="S::s296111@studenti.polito.it::4156c32d-55e3-471a-8bcb-3c0bb95ab8da" providerId="AD" clId="Web-{8BB27375-340C-DD0D-9EA0-F70F740C0D81}" dt="2021-11-21T17:48:16.536" v="232"/>
        <pc:sldMkLst>
          <pc:docMk/>
          <pc:sldMk cId="3229334777" sldId="262"/>
        </pc:sldMkLst>
        <pc:spChg chg="mod">
          <ac:chgData name="FAVASULI EMANUELA" userId="S::s296111@studenti.polito.it::4156c32d-55e3-471a-8bcb-3c0bb95ab8da" providerId="AD" clId="Web-{8BB27375-340C-DD0D-9EA0-F70F740C0D81}" dt="2021-11-21T17:46:56.471" v="219" actId="20577"/>
          <ac:spMkLst>
            <pc:docMk/>
            <pc:sldMk cId="3229334777" sldId="262"/>
            <ac:spMk id="2" creationId="{E2690A96-F5F0-4C88-89C7-5EC3C1F7BA3B}"/>
          </ac:spMkLst>
        </pc:spChg>
      </pc:sldChg>
      <pc:sldChg chg="modSp new del">
        <pc:chgData name="FAVASULI EMANUELA" userId="S::s296111@studenti.polito.it::4156c32d-55e3-471a-8bcb-3c0bb95ab8da" providerId="AD" clId="Web-{8BB27375-340C-DD0D-9EA0-F70F740C0D81}" dt="2021-11-21T18:07:47.554" v="529"/>
        <pc:sldMkLst>
          <pc:docMk/>
          <pc:sldMk cId="542515877" sldId="263"/>
        </pc:sldMkLst>
        <pc:spChg chg="mod">
          <ac:chgData name="FAVASULI EMANUELA" userId="S::s296111@studenti.polito.it::4156c32d-55e3-471a-8bcb-3c0bb95ab8da" providerId="AD" clId="Web-{8BB27375-340C-DD0D-9EA0-F70F740C0D81}" dt="2021-11-21T17:47:02.846" v="225" actId="20577"/>
          <ac:spMkLst>
            <pc:docMk/>
            <pc:sldMk cId="542515877" sldId="263"/>
            <ac:spMk id="2" creationId="{9ECC3335-66E7-49AD-85C8-F343DBAC5D7E}"/>
          </ac:spMkLst>
        </pc:spChg>
      </pc:sldChg>
      <pc:sldChg chg="addSp delSp modSp new mod ord setBg setClrOvrMap">
        <pc:chgData name="FAVASULI EMANUELA" userId="S::s296111@studenti.polito.it::4156c32d-55e3-471a-8bcb-3c0bb95ab8da" providerId="AD" clId="Web-{8BB27375-340C-DD0D-9EA0-F70F740C0D81}" dt="2021-11-21T18:10:58.012" v="573" actId="20577"/>
        <pc:sldMkLst>
          <pc:docMk/>
          <pc:sldMk cId="2204173681" sldId="264"/>
        </pc:sldMkLst>
        <pc:spChg chg="mod">
          <ac:chgData name="FAVASULI EMANUELA" userId="S::s296111@studenti.polito.it::4156c32d-55e3-471a-8bcb-3c0bb95ab8da" providerId="AD" clId="Web-{8BB27375-340C-DD0D-9EA0-F70F740C0D81}" dt="2021-11-21T18:10:58.012" v="573" actId="20577"/>
          <ac:spMkLst>
            <pc:docMk/>
            <pc:sldMk cId="2204173681" sldId="264"/>
            <ac:spMk id="2" creationId="{9516B3F4-E1E2-45E2-829A-D821C7F43FA4}"/>
          </ac:spMkLst>
        </pc:spChg>
        <pc:spChg chg="add del mod">
          <ac:chgData name="FAVASULI EMANUELA" userId="S::s296111@studenti.polito.it::4156c32d-55e3-471a-8bcb-3c0bb95ab8da" providerId="AD" clId="Web-{8BB27375-340C-DD0D-9EA0-F70F740C0D81}" dt="2021-11-21T18:08:36.914" v="536"/>
          <ac:spMkLst>
            <pc:docMk/>
            <pc:sldMk cId="2204173681" sldId="264"/>
            <ac:spMk id="3" creationId="{722421C6-86B1-4EAF-B402-9979F7C84C70}"/>
          </ac:spMkLst>
        </pc:spChg>
        <pc:spChg chg="add del">
          <ac:chgData name="FAVASULI EMANUELA" userId="S::s296111@studenti.polito.it::4156c32d-55e3-471a-8bcb-3c0bb95ab8da" providerId="AD" clId="Web-{8BB27375-340C-DD0D-9EA0-F70F740C0D81}" dt="2021-11-21T18:08:08.085" v="531"/>
          <ac:spMkLst>
            <pc:docMk/>
            <pc:sldMk cId="2204173681" sldId="264"/>
            <ac:spMk id="9" creationId="{42285737-90EE-47DC-AC80-8AE156B11969}"/>
          </ac:spMkLst>
        </pc:spChg>
        <pc:spChg chg="add del">
          <ac:chgData name="FAVASULI EMANUELA" userId="S::s296111@studenti.polito.it::4156c32d-55e3-471a-8bcb-3c0bb95ab8da" providerId="AD" clId="Web-{8BB27375-340C-DD0D-9EA0-F70F740C0D81}" dt="2021-11-21T18:08:36.867" v="535"/>
          <ac:spMkLst>
            <pc:docMk/>
            <pc:sldMk cId="2204173681" sldId="264"/>
            <ac:spMk id="10" creationId="{9228552E-C8B1-4A80-8448-0787CE0FC704}"/>
          </ac:spMkLst>
        </pc:spChg>
        <pc:grpChg chg="add del">
          <ac:chgData name="FAVASULI EMANUELA" userId="S::s296111@studenti.polito.it::4156c32d-55e3-471a-8bcb-3c0bb95ab8da" providerId="AD" clId="Web-{8BB27375-340C-DD0D-9EA0-F70F740C0D81}" dt="2021-11-21T18:08:08.085" v="531"/>
          <ac:grpSpMkLst>
            <pc:docMk/>
            <pc:sldMk cId="2204173681" sldId="264"/>
            <ac:grpSpMk id="11" creationId="{B57BDC17-F1B3-455F-BBF1-680AA1F25C06}"/>
          </ac:grpSpMkLst>
        </pc:grpChg>
        <pc:graphicFrameChg chg="add del">
          <ac:chgData name="FAVASULI EMANUELA" userId="S::s296111@studenti.polito.it::4156c32d-55e3-471a-8bcb-3c0bb95ab8da" providerId="AD" clId="Web-{8BB27375-340C-DD0D-9EA0-F70F740C0D81}" dt="2021-11-21T18:08:08.085" v="531"/>
          <ac:graphicFrameMkLst>
            <pc:docMk/>
            <pc:sldMk cId="2204173681" sldId="264"/>
            <ac:graphicFrameMk id="5" creationId="{08A09A17-E114-4608-8DE4-B9F0D74B874F}"/>
          </ac:graphicFrameMkLst>
        </pc:graphicFrameChg>
        <pc:graphicFrameChg chg="add del">
          <ac:chgData name="FAVASULI EMANUELA" userId="S::s296111@studenti.polito.it::4156c32d-55e3-471a-8bcb-3c0bb95ab8da" providerId="AD" clId="Web-{8BB27375-340C-DD0D-9EA0-F70F740C0D81}" dt="2021-11-21T18:08:23.570" v="533"/>
          <ac:graphicFrameMkLst>
            <pc:docMk/>
            <pc:sldMk cId="2204173681" sldId="264"/>
            <ac:graphicFrameMk id="7" creationId="{7D439C8E-5B76-417F-BD56-8A5ECA8D081E}"/>
          </ac:graphicFrameMkLst>
        </pc:graphicFrameChg>
        <pc:graphicFrameChg chg="add del">
          <ac:chgData name="FAVASULI EMANUELA" userId="S::s296111@studenti.polito.it::4156c32d-55e3-471a-8bcb-3c0bb95ab8da" providerId="AD" clId="Web-{8BB27375-340C-DD0D-9EA0-F70F740C0D81}" dt="2021-11-21T18:08:36.867" v="535"/>
          <ac:graphicFrameMkLst>
            <pc:docMk/>
            <pc:sldMk cId="2204173681" sldId="264"/>
            <ac:graphicFrameMk id="12" creationId="{81B1373D-832B-43D5-8003-6C6DD8BFF7CB}"/>
          </ac:graphicFrameMkLst>
        </pc:graphicFrameChg>
        <pc:graphicFrameChg chg="add modGraphic">
          <ac:chgData name="FAVASULI EMANUELA" userId="S::s296111@studenti.polito.it::4156c32d-55e3-471a-8bcb-3c0bb95ab8da" providerId="AD" clId="Web-{8BB27375-340C-DD0D-9EA0-F70F740C0D81}" dt="2021-11-21T18:09:30.978" v="558" actId="20577"/>
          <ac:graphicFrameMkLst>
            <pc:docMk/>
            <pc:sldMk cId="2204173681" sldId="264"/>
            <ac:graphicFrameMk id="13" creationId="{FCAF009D-6767-456C-9961-E2BD17533774}"/>
          </ac:graphicFrameMkLst>
        </pc:graphicFrameChg>
        <pc:picChg chg="add del">
          <ac:chgData name="FAVASULI EMANUELA" userId="S::s296111@studenti.polito.it::4156c32d-55e3-471a-8bcb-3c0bb95ab8da" providerId="AD" clId="Web-{8BB27375-340C-DD0D-9EA0-F70F740C0D81}" dt="2021-11-21T18:08:23.570" v="533"/>
          <ac:picMkLst>
            <pc:docMk/>
            <pc:sldMk cId="2204173681" sldId="264"/>
            <ac:picMk id="6" creationId="{64DD81E0-EFED-4025-9D6D-D4A89BFE7C9D}"/>
          </ac:picMkLst>
        </pc:picChg>
        <pc:picChg chg="add del">
          <ac:chgData name="FAVASULI EMANUELA" userId="S::s296111@studenti.polito.it::4156c32d-55e3-471a-8bcb-3c0bb95ab8da" providerId="AD" clId="Web-{8BB27375-340C-DD0D-9EA0-F70F740C0D81}" dt="2021-11-21T18:08:36.867" v="535"/>
          <ac:picMkLst>
            <pc:docMk/>
            <pc:sldMk cId="2204173681" sldId="264"/>
            <ac:picMk id="8" creationId="{F9DABB94-5F55-436B-BFE2-1182E1C1F18D}"/>
          </ac:picMkLst>
        </pc:picChg>
      </pc:sldChg>
      <pc:sldChg chg="addSp delSp modSp new mod setBg setClrOvrMap">
        <pc:chgData name="FAVASULI EMANUELA" userId="S::s296111@studenti.polito.it::4156c32d-55e3-471a-8bcb-3c0bb95ab8da" providerId="AD" clId="Web-{8BB27375-340C-DD0D-9EA0-F70F740C0D81}" dt="2021-11-21T18:26:18.462" v="811" actId="1076"/>
        <pc:sldMkLst>
          <pc:docMk/>
          <pc:sldMk cId="3132208257" sldId="265"/>
        </pc:sldMkLst>
        <pc:spChg chg="mod">
          <ac:chgData name="FAVASULI EMANUELA" userId="S::s296111@studenti.polito.it::4156c32d-55e3-471a-8bcb-3c0bb95ab8da" providerId="AD" clId="Web-{8BB27375-340C-DD0D-9EA0-F70F740C0D81}" dt="2021-11-21T18:26:09.821" v="810" actId="1076"/>
          <ac:spMkLst>
            <pc:docMk/>
            <pc:sldMk cId="3132208257" sldId="265"/>
            <ac:spMk id="2" creationId="{B65A4C0D-A6E3-4A65-B179-36D7EEB9ACC5}"/>
          </ac:spMkLst>
        </pc:spChg>
        <pc:spChg chg="del mod">
          <ac:chgData name="FAVASULI EMANUELA" userId="S::s296111@studenti.polito.it::4156c32d-55e3-471a-8bcb-3c0bb95ab8da" providerId="AD" clId="Web-{8BB27375-340C-DD0D-9EA0-F70F740C0D81}" dt="2021-11-21T18:12:37.485" v="581"/>
          <ac:spMkLst>
            <pc:docMk/>
            <pc:sldMk cId="3132208257" sldId="265"/>
            <ac:spMk id="3" creationId="{7AB3F787-99F2-4C0E-BA9E-4AEDE5D058A1}"/>
          </ac:spMkLst>
        </pc:spChg>
        <pc:spChg chg="add mod">
          <ac:chgData name="FAVASULI EMANUELA" userId="S::s296111@studenti.polito.it::4156c32d-55e3-471a-8bcb-3c0bb95ab8da" providerId="AD" clId="Web-{8BB27375-340C-DD0D-9EA0-F70F740C0D81}" dt="2021-11-21T18:26:18.462" v="811" actId="1076"/>
          <ac:spMkLst>
            <pc:docMk/>
            <pc:sldMk cId="3132208257" sldId="265"/>
            <ac:spMk id="4" creationId="{ED9064EC-1D9A-4730-BB4C-F723908CC1D8}"/>
          </ac:spMkLst>
        </pc:spChg>
        <pc:spChg chg="add del">
          <ac:chgData name="FAVASULI EMANUELA" userId="S::s296111@studenti.polito.it::4156c32d-55e3-471a-8bcb-3c0bb95ab8da" providerId="AD" clId="Web-{8BB27375-340C-DD0D-9EA0-F70F740C0D81}" dt="2021-11-21T18:13:42.799" v="584"/>
          <ac:spMkLst>
            <pc:docMk/>
            <pc:sldMk cId="3132208257" sldId="265"/>
            <ac:spMk id="9" creationId="{04812C46-200A-4DEB-A05E-3ED6C68C2387}"/>
          </ac:spMkLst>
        </pc:spChg>
        <pc:spChg chg="add del">
          <ac:chgData name="FAVASULI EMANUELA" userId="S::s296111@studenti.polito.it::4156c32d-55e3-471a-8bcb-3c0bb95ab8da" providerId="AD" clId="Web-{8BB27375-340C-DD0D-9EA0-F70F740C0D81}" dt="2021-11-21T18:13:42.799" v="584"/>
          <ac:spMkLst>
            <pc:docMk/>
            <pc:sldMk cId="3132208257" sldId="265"/>
            <ac:spMk id="11" creationId="{D1EA859B-E555-4109-94F3-6700E046E008}"/>
          </ac:spMkLst>
        </pc:spChg>
        <pc:spChg chg="add del">
          <ac:chgData name="FAVASULI EMANUELA" userId="S::s296111@studenti.polito.it::4156c32d-55e3-471a-8bcb-3c0bb95ab8da" providerId="AD" clId="Web-{8BB27375-340C-DD0D-9EA0-F70F740C0D81}" dt="2021-11-21T18:13:42.799" v="584"/>
          <ac:spMkLst>
            <pc:docMk/>
            <pc:sldMk cId="3132208257" sldId="265"/>
            <ac:spMk id="13" creationId="{AF2F604E-43BE-4DC3-B983-E071523364F8}"/>
          </ac:spMkLst>
        </pc:spChg>
        <pc:spChg chg="add del">
          <ac:chgData name="FAVASULI EMANUELA" userId="S::s296111@studenti.polito.it::4156c32d-55e3-471a-8bcb-3c0bb95ab8da" providerId="AD" clId="Web-{8BB27375-340C-DD0D-9EA0-F70F740C0D81}" dt="2021-11-21T18:13:42.799" v="584"/>
          <ac:spMkLst>
            <pc:docMk/>
            <pc:sldMk cId="3132208257" sldId="265"/>
            <ac:spMk id="14" creationId="{0671A8AE-40A1-4631-A6B8-581AFF065482}"/>
          </ac:spMkLst>
        </pc:spChg>
        <pc:spChg chg="add del">
          <ac:chgData name="FAVASULI EMANUELA" userId="S::s296111@studenti.polito.it::4156c32d-55e3-471a-8bcb-3c0bb95ab8da" providerId="AD" clId="Web-{8BB27375-340C-DD0D-9EA0-F70F740C0D81}" dt="2021-11-21T18:13:42.799" v="584"/>
          <ac:spMkLst>
            <pc:docMk/>
            <pc:sldMk cId="3132208257" sldId="265"/>
            <ac:spMk id="15" creationId="{08C9B587-E65E-4B52-B37C-ABEBB6E87928}"/>
          </ac:spMkLst>
        </pc:spChg>
        <pc:spChg chg="add del">
          <ac:chgData name="FAVASULI EMANUELA" userId="S::s296111@studenti.polito.it::4156c32d-55e3-471a-8bcb-3c0bb95ab8da" providerId="AD" clId="Web-{8BB27375-340C-DD0D-9EA0-F70F740C0D81}" dt="2021-11-21T18:13:42.799" v="584"/>
          <ac:spMkLst>
            <pc:docMk/>
            <pc:sldMk cId="3132208257" sldId="265"/>
            <ac:spMk id="17" creationId="{AB58EF07-17C2-48CF-ABB0-EEF1F17CB8F0}"/>
          </ac:spMkLst>
        </pc:spChg>
        <pc:spChg chg="add del">
          <ac:chgData name="FAVASULI EMANUELA" userId="S::s296111@studenti.polito.it::4156c32d-55e3-471a-8bcb-3c0bb95ab8da" providerId="AD" clId="Web-{8BB27375-340C-DD0D-9EA0-F70F740C0D81}" dt="2021-11-21T18:16:11.460" v="678"/>
          <ac:spMkLst>
            <pc:docMk/>
            <pc:sldMk cId="3132208257" sldId="265"/>
            <ac:spMk id="22" creationId="{28FF88A3-8EBC-4142-8CC2-EBE257ED6C90}"/>
          </ac:spMkLst>
        </pc:spChg>
        <pc:spChg chg="add del">
          <ac:chgData name="FAVASULI EMANUELA" userId="S::s296111@studenti.polito.it::4156c32d-55e3-471a-8bcb-3c0bb95ab8da" providerId="AD" clId="Web-{8BB27375-340C-DD0D-9EA0-F70F740C0D81}" dt="2021-11-21T18:16:11.460" v="678"/>
          <ac:spMkLst>
            <pc:docMk/>
            <pc:sldMk cId="3132208257" sldId="265"/>
            <ac:spMk id="24" creationId="{261388EF-B4CE-4326-979A-2F53CED606FE}"/>
          </ac:spMkLst>
        </pc:spChg>
        <pc:spChg chg="add del">
          <ac:chgData name="FAVASULI EMANUELA" userId="S::s296111@studenti.polito.it::4156c32d-55e3-471a-8bcb-3c0bb95ab8da" providerId="AD" clId="Web-{8BB27375-340C-DD0D-9EA0-F70F740C0D81}" dt="2021-11-21T18:16:11.460" v="678"/>
          <ac:spMkLst>
            <pc:docMk/>
            <pc:sldMk cId="3132208257" sldId="265"/>
            <ac:spMk id="26" creationId="{1D917FAD-3240-4D3F-91A0-9571F75DC6DC}"/>
          </ac:spMkLst>
        </pc:spChg>
        <pc:spChg chg="add del">
          <ac:chgData name="FAVASULI EMANUELA" userId="S::s296111@studenti.polito.it::4156c32d-55e3-471a-8bcb-3c0bb95ab8da" providerId="AD" clId="Web-{8BB27375-340C-DD0D-9EA0-F70F740C0D81}" dt="2021-11-21T18:25:26.273" v="802"/>
          <ac:spMkLst>
            <pc:docMk/>
            <pc:sldMk cId="3132208257" sldId="265"/>
            <ac:spMk id="28" creationId="{61B2A784-4501-42A8-86DF-DB27DE395089}"/>
          </ac:spMkLst>
        </pc:spChg>
        <pc:spChg chg="add del">
          <ac:chgData name="FAVASULI EMANUELA" userId="S::s296111@studenti.polito.it::4156c32d-55e3-471a-8bcb-3c0bb95ab8da" providerId="AD" clId="Web-{8BB27375-340C-DD0D-9EA0-F70F740C0D81}" dt="2021-11-21T18:25:26.273" v="802"/>
          <ac:spMkLst>
            <pc:docMk/>
            <pc:sldMk cId="3132208257" sldId="265"/>
            <ac:spMk id="29" creationId="{3BD53A9B-9757-4152-AC12-68721FC8A16F}"/>
          </ac:spMkLst>
        </pc:spChg>
        <pc:spChg chg="add del">
          <ac:chgData name="FAVASULI EMANUELA" userId="S::s296111@studenti.polito.it::4156c32d-55e3-471a-8bcb-3c0bb95ab8da" providerId="AD" clId="Web-{8BB27375-340C-DD0D-9EA0-F70F740C0D81}" dt="2021-11-21T18:16:11.444" v="677"/>
          <ac:spMkLst>
            <pc:docMk/>
            <pc:sldMk cId="3132208257" sldId="265"/>
            <ac:spMk id="31" creationId="{2DAA6C16-BF9B-4A3E-BC70-EE6015D4F967}"/>
          </ac:spMkLst>
        </pc:spChg>
        <pc:spChg chg="add">
          <ac:chgData name="FAVASULI EMANUELA" userId="S::s296111@studenti.polito.it::4156c32d-55e3-471a-8bcb-3c0bb95ab8da" providerId="AD" clId="Web-{8BB27375-340C-DD0D-9EA0-F70F740C0D81}" dt="2021-11-21T18:25:26.273" v="802"/>
          <ac:spMkLst>
            <pc:docMk/>
            <pc:sldMk cId="3132208257" sldId="265"/>
            <ac:spMk id="34" creationId="{129F4FEF-3F4E-4042-8E6D-C24E201FB31A}"/>
          </ac:spMkLst>
        </pc:spChg>
        <pc:grpChg chg="add del">
          <ac:chgData name="FAVASULI EMANUELA" userId="S::s296111@studenti.polito.it::4156c32d-55e3-471a-8bcb-3c0bb95ab8da" providerId="AD" clId="Web-{8BB27375-340C-DD0D-9EA0-F70F740C0D81}" dt="2021-11-21T18:16:11.444" v="677"/>
          <ac:grpSpMkLst>
            <pc:docMk/>
            <pc:sldMk cId="3132208257" sldId="265"/>
            <ac:grpSpMk id="33" creationId="{A4AE1828-51FD-4AD7-BCF6-9AF5C696CE5D}"/>
          </ac:grpSpMkLst>
        </pc:grpChg>
        <pc:picChg chg="add mod ord">
          <ac:chgData name="FAVASULI EMANUELA" userId="S::s296111@studenti.polito.it::4156c32d-55e3-471a-8bcb-3c0bb95ab8da" providerId="AD" clId="Web-{8BB27375-340C-DD0D-9EA0-F70F740C0D81}" dt="2021-11-21T18:25:26.273" v="802"/>
          <ac:picMkLst>
            <pc:docMk/>
            <pc:sldMk cId="3132208257" sldId="265"/>
            <ac:picMk id="5" creationId="{39FB6E7D-4931-48B5-AA05-09AF8848A109}"/>
          </ac:picMkLst>
        </pc:picChg>
        <pc:picChg chg="add mod ord">
          <ac:chgData name="FAVASULI EMANUELA" userId="S::s296111@studenti.polito.it::4156c32d-55e3-471a-8bcb-3c0bb95ab8da" providerId="AD" clId="Web-{8BB27375-340C-DD0D-9EA0-F70F740C0D81}" dt="2021-11-21T18:25:26.273" v="802"/>
          <ac:picMkLst>
            <pc:docMk/>
            <pc:sldMk cId="3132208257" sldId="265"/>
            <ac:picMk id="16" creationId="{2E9D2779-E31A-44AF-A4F4-8916CF2B2678}"/>
          </ac:picMkLst>
        </pc:picChg>
      </pc:sldChg>
      <pc:sldChg chg="addSp delSp modSp new mod setBg setClrOvrMap">
        <pc:chgData name="FAVASULI EMANUELA" userId="S::s296111@studenti.polito.it::4156c32d-55e3-471a-8bcb-3c0bb95ab8da" providerId="AD" clId="Web-{8BB27375-340C-DD0D-9EA0-F70F740C0D81}" dt="2021-11-21T18:24:41.631" v="800" actId="14100"/>
        <pc:sldMkLst>
          <pc:docMk/>
          <pc:sldMk cId="2484953303" sldId="266"/>
        </pc:sldMkLst>
        <pc:spChg chg="mod">
          <ac:chgData name="FAVASULI EMANUELA" userId="S::s296111@studenti.polito.it::4156c32d-55e3-471a-8bcb-3c0bb95ab8da" providerId="AD" clId="Web-{8BB27375-340C-DD0D-9EA0-F70F740C0D81}" dt="2021-11-21T18:23:13.362" v="776"/>
          <ac:spMkLst>
            <pc:docMk/>
            <pc:sldMk cId="2484953303" sldId="266"/>
            <ac:spMk id="2" creationId="{34EB6E52-91A2-4742-A0C7-9F06967BB605}"/>
          </ac:spMkLst>
        </pc:spChg>
        <pc:spChg chg="add del mod">
          <ac:chgData name="FAVASULI EMANUELA" userId="S::s296111@studenti.polito.it::4156c32d-55e3-471a-8bcb-3c0bb95ab8da" providerId="AD" clId="Web-{8BB27375-340C-DD0D-9EA0-F70F740C0D81}" dt="2021-11-21T18:24:41.631" v="800" actId="14100"/>
          <ac:spMkLst>
            <pc:docMk/>
            <pc:sldMk cId="2484953303" sldId="266"/>
            <ac:spMk id="3" creationId="{928DE362-48EE-4ABD-B1D4-5BF74FC1514A}"/>
          </ac:spMkLst>
        </pc:spChg>
        <pc:spChg chg="add del">
          <ac:chgData name="FAVASULI EMANUELA" userId="S::s296111@studenti.polito.it::4156c32d-55e3-471a-8bcb-3c0bb95ab8da" providerId="AD" clId="Web-{8BB27375-340C-DD0D-9EA0-F70F740C0D81}" dt="2021-11-21T18:22:48.534" v="765"/>
          <ac:spMkLst>
            <pc:docMk/>
            <pc:sldMk cId="2484953303" sldId="266"/>
            <ac:spMk id="5" creationId="{815925C2-A704-4D47-B1C1-3FCA52512EC1}"/>
          </ac:spMkLst>
        </pc:spChg>
        <pc:spChg chg="add del">
          <ac:chgData name="FAVASULI EMANUELA" userId="S::s296111@studenti.polito.it::4156c32d-55e3-471a-8bcb-3c0bb95ab8da" providerId="AD" clId="Web-{8BB27375-340C-DD0D-9EA0-F70F740C0D81}" dt="2021-11-21T18:22:48.534" v="765"/>
          <ac:spMkLst>
            <pc:docMk/>
            <pc:sldMk cId="2484953303" sldId="266"/>
            <ac:spMk id="6" creationId="{01D4315C-C23C-4FD3-98DF-08C29E2292A8}"/>
          </ac:spMkLst>
        </pc:spChg>
        <pc:spChg chg="add del">
          <ac:chgData name="FAVASULI EMANUELA" userId="S::s296111@studenti.polito.it::4156c32d-55e3-471a-8bcb-3c0bb95ab8da" providerId="AD" clId="Web-{8BB27375-340C-DD0D-9EA0-F70F740C0D81}" dt="2021-11-21T18:22:45.705" v="763"/>
          <ac:spMkLst>
            <pc:docMk/>
            <pc:sldMk cId="2484953303" sldId="266"/>
            <ac:spMk id="8" creationId="{081EA652-8C6A-4E69-BEB9-170809474553}"/>
          </ac:spMkLst>
        </pc:spChg>
        <pc:spChg chg="add del">
          <ac:chgData name="FAVASULI EMANUELA" userId="S::s296111@studenti.polito.it::4156c32d-55e3-471a-8bcb-3c0bb95ab8da" providerId="AD" clId="Web-{8BB27375-340C-DD0D-9EA0-F70F740C0D81}" dt="2021-11-21T18:22:53.206" v="767"/>
          <ac:spMkLst>
            <pc:docMk/>
            <pc:sldMk cId="2484953303" sldId="266"/>
            <ac:spMk id="9" creationId="{E8A8EAB8-D2FF-444D-B34B-7D32F106AD0E}"/>
          </ac:spMkLst>
        </pc:spChg>
        <pc:spChg chg="add del">
          <ac:chgData name="FAVASULI EMANUELA" userId="S::s296111@studenti.polito.it::4156c32d-55e3-471a-8bcb-3c0bb95ab8da" providerId="AD" clId="Web-{8BB27375-340C-DD0D-9EA0-F70F740C0D81}" dt="2021-11-21T18:22:45.705" v="763"/>
          <ac:spMkLst>
            <pc:docMk/>
            <pc:sldMk cId="2484953303" sldId="266"/>
            <ac:spMk id="10" creationId="{5298780A-33B9-4EA2-8F67-DE68AD62841B}"/>
          </ac:spMkLst>
        </pc:spChg>
        <pc:spChg chg="add del">
          <ac:chgData name="FAVASULI EMANUELA" userId="S::s296111@studenti.polito.it::4156c32d-55e3-471a-8bcb-3c0bb95ab8da" providerId="AD" clId="Web-{8BB27375-340C-DD0D-9EA0-F70F740C0D81}" dt="2021-11-21T18:22:45.705" v="763"/>
          <ac:spMkLst>
            <pc:docMk/>
            <pc:sldMk cId="2484953303" sldId="266"/>
            <ac:spMk id="12" creationId="{7F488E8B-4E1E-4402-8935-D4E6C02615C7}"/>
          </ac:spMkLst>
        </pc:spChg>
        <pc:spChg chg="add del">
          <ac:chgData name="FAVASULI EMANUELA" userId="S::s296111@studenti.polito.it::4156c32d-55e3-471a-8bcb-3c0bb95ab8da" providerId="AD" clId="Web-{8BB27375-340C-DD0D-9EA0-F70F740C0D81}" dt="2021-11-21T18:23:01.815" v="769"/>
          <ac:spMkLst>
            <pc:docMk/>
            <pc:sldMk cId="2484953303" sldId="266"/>
            <ac:spMk id="15" creationId="{DAF1966E-FD40-4A4A-B61B-C4DF7FA05F06}"/>
          </ac:spMkLst>
        </pc:spChg>
        <pc:spChg chg="add del">
          <ac:chgData name="FAVASULI EMANUELA" userId="S::s296111@studenti.polito.it::4156c32d-55e3-471a-8bcb-3c0bb95ab8da" providerId="AD" clId="Web-{8BB27375-340C-DD0D-9EA0-F70F740C0D81}" dt="2021-11-21T18:23:01.815" v="769"/>
          <ac:spMkLst>
            <pc:docMk/>
            <pc:sldMk cId="2484953303" sldId="266"/>
            <ac:spMk id="17" creationId="{047BFA19-D45E-416B-A404-7AF2F3F27017}"/>
          </ac:spMkLst>
        </pc:spChg>
        <pc:spChg chg="add del">
          <ac:chgData name="FAVASULI EMANUELA" userId="S::s296111@studenti.polito.it::4156c32d-55e3-471a-8bcb-3c0bb95ab8da" providerId="AD" clId="Web-{8BB27375-340C-DD0D-9EA0-F70F740C0D81}" dt="2021-11-21T18:23:01.815" v="769"/>
          <ac:spMkLst>
            <pc:docMk/>
            <pc:sldMk cId="2484953303" sldId="266"/>
            <ac:spMk id="18" creationId="{8E0105E7-23DB-4CF2-8258-FF47C7620F6E}"/>
          </ac:spMkLst>
        </pc:spChg>
        <pc:spChg chg="add del">
          <ac:chgData name="FAVASULI EMANUELA" userId="S::s296111@studenti.polito.it::4156c32d-55e3-471a-8bcb-3c0bb95ab8da" providerId="AD" clId="Web-{8BB27375-340C-DD0D-9EA0-F70F740C0D81}" dt="2021-11-21T18:23:01.815" v="769"/>
          <ac:spMkLst>
            <pc:docMk/>
            <pc:sldMk cId="2484953303" sldId="266"/>
            <ac:spMk id="19" creationId="{074B4F7D-14B2-478B-8BF5-01E4E0C5D263}"/>
          </ac:spMkLst>
        </pc:spChg>
        <pc:spChg chg="add del">
          <ac:chgData name="FAVASULI EMANUELA" userId="S::s296111@studenti.polito.it::4156c32d-55e3-471a-8bcb-3c0bb95ab8da" providerId="AD" clId="Web-{8BB27375-340C-DD0D-9EA0-F70F740C0D81}" dt="2021-11-21T18:23:04.237" v="771"/>
          <ac:spMkLst>
            <pc:docMk/>
            <pc:sldMk cId="2484953303" sldId="266"/>
            <ac:spMk id="20" creationId="{FFD48BC7-DC40-47DE-87EE-9F4B6ECB9ABB}"/>
          </ac:spMkLst>
        </pc:spChg>
        <pc:spChg chg="add del">
          <ac:chgData name="FAVASULI EMANUELA" userId="S::s296111@studenti.polito.it::4156c32d-55e3-471a-8bcb-3c0bb95ab8da" providerId="AD" clId="Web-{8BB27375-340C-DD0D-9EA0-F70F740C0D81}" dt="2021-11-21T18:23:04.237" v="771"/>
          <ac:spMkLst>
            <pc:docMk/>
            <pc:sldMk cId="2484953303" sldId="266"/>
            <ac:spMk id="21" creationId="{E502BBC7-2C76-46F3-BC24-5985BC13DB88}"/>
          </ac:spMkLst>
        </pc:spChg>
        <pc:spChg chg="add del">
          <ac:chgData name="FAVASULI EMANUELA" userId="S::s296111@studenti.polito.it::4156c32d-55e3-471a-8bcb-3c0bb95ab8da" providerId="AD" clId="Web-{8BB27375-340C-DD0D-9EA0-F70F740C0D81}" dt="2021-11-21T18:23:04.237" v="771"/>
          <ac:spMkLst>
            <pc:docMk/>
            <pc:sldMk cId="2484953303" sldId="266"/>
            <ac:spMk id="22" creationId="{C7F28D52-2A5F-4D23-81AE-7CB8B591C7AF}"/>
          </ac:spMkLst>
        </pc:spChg>
        <pc:spChg chg="add del">
          <ac:chgData name="FAVASULI EMANUELA" userId="S::s296111@studenti.polito.it::4156c32d-55e3-471a-8bcb-3c0bb95ab8da" providerId="AD" clId="Web-{8BB27375-340C-DD0D-9EA0-F70F740C0D81}" dt="2021-11-21T18:23:04.237" v="771"/>
          <ac:spMkLst>
            <pc:docMk/>
            <pc:sldMk cId="2484953303" sldId="266"/>
            <ac:spMk id="23" creationId="{3629484E-3792-4B3D-89AD-7C8A1ED0E0D4}"/>
          </ac:spMkLst>
        </pc:spChg>
        <pc:spChg chg="add del">
          <ac:chgData name="FAVASULI EMANUELA" userId="S::s296111@studenti.polito.it::4156c32d-55e3-471a-8bcb-3c0bb95ab8da" providerId="AD" clId="Web-{8BB27375-340C-DD0D-9EA0-F70F740C0D81}" dt="2021-11-21T18:23:06.722" v="773"/>
          <ac:spMkLst>
            <pc:docMk/>
            <pc:sldMk cId="2484953303" sldId="266"/>
            <ac:spMk id="24" creationId="{66B332A4-D438-4773-A77F-5ED49A448D9D}"/>
          </ac:spMkLst>
        </pc:spChg>
        <pc:spChg chg="add del">
          <ac:chgData name="FAVASULI EMANUELA" userId="S::s296111@studenti.polito.it::4156c32d-55e3-471a-8bcb-3c0bb95ab8da" providerId="AD" clId="Web-{8BB27375-340C-DD0D-9EA0-F70F740C0D81}" dt="2021-11-21T18:23:06.722" v="773"/>
          <ac:spMkLst>
            <pc:docMk/>
            <pc:sldMk cId="2484953303" sldId="266"/>
            <ac:spMk id="25" creationId="{DF9AD32D-FF05-44F4-BD4D-9CEE89B71EB9}"/>
          </ac:spMkLst>
        </pc:spChg>
        <pc:spChg chg="add del">
          <ac:chgData name="FAVASULI EMANUELA" userId="S::s296111@studenti.polito.it::4156c32d-55e3-471a-8bcb-3c0bb95ab8da" providerId="AD" clId="Web-{8BB27375-340C-DD0D-9EA0-F70F740C0D81}" dt="2021-11-21T18:23:13.362" v="775"/>
          <ac:spMkLst>
            <pc:docMk/>
            <pc:sldMk cId="2484953303" sldId="266"/>
            <ac:spMk id="26" creationId="{C7FA33FF-088D-4F16-95A2-2C64D353DEA8}"/>
          </ac:spMkLst>
        </pc:spChg>
        <pc:spChg chg="add del">
          <ac:chgData name="FAVASULI EMANUELA" userId="S::s296111@studenti.polito.it::4156c32d-55e3-471a-8bcb-3c0bb95ab8da" providerId="AD" clId="Web-{8BB27375-340C-DD0D-9EA0-F70F740C0D81}" dt="2021-11-21T18:23:13.362" v="775"/>
          <ac:spMkLst>
            <pc:docMk/>
            <pc:sldMk cId="2484953303" sldId="266"/>
            <ac:spMk id="27" creationId="{A376EFB1-01CF-419F-ABF1-2AF02BBFCBD1}"/>
          </ac:spMkLst>
        </pc:spChg>
        <pc:spChg chg="add del">
          <ac:chgData name="FAVASULI EMANUELA" userId="S::s296111@studenti.polito.it::4156c32d-55e3-471a-8bcb-3c0bb95ab8da" providerId="AD" clId="Web-{8BB27375-340C-DD0D-9EA0-F70F740C0D81}" dt="2021-11-21T18:23:13.362" v="775"/>
          <ac:spMkLst>
            <pc:docMk/>
            <pc:sldMk cId="2484953303" sldId="266"/>
            <ac:spMk id="28" creationId="{FF9DEA15-78BD-4750-AA18-B9F28A6D5AB8}"/>
          </ac:spMkLst>
        </pc:spChg>
        <pc:spChg chg="add del">
          <ac:chgData name="FAVASULI EMANUELA" userId="S::s296111@studenti.polito.it::4156c32d-55e3-471a-8bcb-3c0bb95ab8da" providerId="AD" clId="Web-{8BB27375-340C-DD0D-9EA0-F70F740C0D81}" dt="2021-11-21T18:23:58.129" v="792"/>
          <ac:spMkLst>
            <pc:docMk/>
            <pc:sldMk cId="2484953303" sldId="266"/>
            <ac:spMk id="29" creationId="{DAF1966E-FD40-4A4A-B61B-C4DF7FA05F06}"/>
          </ac:spMkLst>
        </pc:spChg>
        <pc:spChg chg="add del">
          <ac:chgData name="FAVASULI EMANUELA" userId="S::s296111@studenti.polito.it::4156c32d-55e3-471a-8bcb-3c0bb95ab8da" providerId="AD" clId="Web-{8BB27375-340C-DD0D-9EA0-F70F740C0D81}" dt="2021-11-21T18:23:58.129" v="792"/>
          <ac:spMkLst>
            <pc:docMk/>
            <pc:sldMk cId="2484953303" sldId="266"/>
            <ac:spMk id="30" creationId="{047BFA19-D45E-416B-A404-7AF2F3F27017}"/>
          </ac:spMkLst>
        </pc:spChg>
        <pc:spChg chg="add del">
          <ac:chgData name="FAVASULI EMANUELA" userId="S::s296111@studenti.polito.it::4156c32d-55e3-471a-8bcb-3c0bb95ab8da" providerId="AD" clId="Web-{8BB27375-340C-DD0D-9EA0-F70F740C0D81}" dt="2021-11-21T18:23:58.129" v="792"/>
          <ac:spMkLst>
            <pc:docMk/>
            <pc:sldMk cId="2484953303" sldId="266"/>
            <ac:spMk id="31" creationId="{8E0105E7-23DB-4CF2-8258-FF47C7620F6E}"/>
          </ac:spMkLst>
        </pc:spChg>
        <pc:spChg chg="add del">
          <ac:chgData name="FAVASULI EMANUELA" userId="S::s296111@studenti.polito.it::4156c32d-55e3-471a-8bcb-3c0bb95ab8da" providerId="AD" clId="Web-{8BB27375-340C-DD0D-9EA0-F70F740C0D81}" dt="2021-11-21T18:23:58.129" v="792"/>
          <ac:spMkLst>
            <pc:docMk/>
            <pc:sldMk cId="2484953303" sldId="266"/>
            <ac:spMk id="32" creationId="{074B4F7D-14B2-478B-8BF5-01E4E0C5D263}"/>
          </ac:spMkLst>
        </pc:spChg>
        <pc:spChg chg="add">
          <ac:chgData name="FAVASULI EMANUELA" userId="S::s296111@studenti.polito.it::4156c32d-55e3-471a-8bcb-3c0bb95ab8da" providerId="AD" clId="Web-{8BB27375-340C-DD0D-9EA0-F70F740C0D81}" dt="2021-11-21T18:23:58.129" v="792"/>
          <ac:spMkLst>
            <pc:docMk/>
            <pc:sldMk cId="2484953303" sldId="266"/>
            <ac:spMk id="37" creationId="{DAF1966E-FD40-4A4A-B61B-C4DF7FA05F06}"/>
          </ac:spMkLst>
        </pc:spChg>
        <pc:spChg chg="add">
          <ac:chgData name="FAVASULI EMANUELA" userId="S::s296111@studenti.polito.it::4156c32d-55e3-471a-8bcb-3c0bb95ab8da" providerId="AD" clId="Web-{8BB27375-340C-DD0D-9EA0-F70F740C0D81}" dt="2021-11-21T18:23:58.129" v="792"/>
          <ac:spMkLst>
            <pc:docMk/>
            <pc:sldMk cId="2484953303" sldId="266"/>
            <ac:spMk id="39" creationId="{047BFA19-D45E-416B-A404-7AF2F3F27017}"/>
          </ac:spMkLst>
        </pc:spChg>
        <pc:spChg chg="add">
          <ac:chgData name="FAVASULI EMANUELA" userId="S::s296111@studenti.polito.it::4156c32d-55e3-471a-8bcb-3c0bb95ab8da" providerId="AD" clId="Web-{8BB27375-340C-DD0D-9EA0-F70F740C0D81}" dt="2021-11-21T18:23:58.129" v="792"/>
          <ac:spMkLst>
            <pc:docMk/>
            <pc:sldMk cId="2484953303" sldId="266"/>
            <ac:spMk id="41" creationId="{8E0105E7-23DB-4CF2-8258-FF47C7620F6E}"/>
          </ac:spMkLst>
        </pc:spChg>
        <pc:spChg chg="add">
          <ac:chgData name="FAVASULI EMANUELA" userId="S::s296111@studenti.polito.it::4156c32d-55e3-471a-8bcb-3c0bb95ab8da" providerId="AD" clId="Web-{8BB27375-340C-DD0D-9EA0-F70F740C0D81}" dt="2021-11-21T18:23:58.129" v="792"/>
          <ac:spMkLst>
            <pc:docMk/>
            <pc:sldMk cId="2484953303" sldId="266"/>
            <ac:spMk id="43" creationId="{074B4F7D-14B2-478B-8BF5-01E4E0C5D263}"/>
          </ac:spMkLst>
        </pc:spChg>
        <pc:grpChg chg="add del">
          <ac:chgData name="FAVASULI EMANUELA" userId="S::s296111@studenti.polito.it::4156c32d-55e3-471a-8bcb-3c0bb95ab8da" providerId="AD" clId="Web-{8BB27375-340C-DD0D-9EA0-F70F740C0D81}" dt="2021-11-21T18:22:48.534" v="765"/>
          <ac:grpSpMkLst>
            <pc:docMk/>
            <pc:sldMk cId="2484953303" sldId="266"/>
            <ac:grpSpMk id="7" creationId="{5E6B47BC-43FD-4C91-8BFF-B41B99A8A39E}"/>
          </ac:grpSpMkLst>
        </pc:grpChg>
        <pc:grpChg chg="add del">
          <ac:chgData name="FAVASULI EMANUELA" userId="S::s296111@studenti.polito.it::4156c32d-55e3-471a-8bcb-3c0bb95ab8da" providerId="AD" clId="Web-{8BB27375-340C-DD0D-9EA0-F70F740C0D81}" dt="2021-11-21T18:22:48.534" v="765"/>
          <ac:grpSpMkLst>
            <pc:docMk/>
            <pc:sldMk cId="2484953303" sldId="266"/>
            <ac:grpSpMk id="16" creationId="{43F5E015-E085-4624-B431-B42414448684}"/>
          </ac:grpSpMkLst>
        </pc:grpChg>
        <pc:cxnChg chg="add del">
          <ac:chgData name="FAVASULI EMANUELA" userId="S::s296111@studenti.polito.it::4156c32d-55e3-471a-8bcb-3c0bb95ab8da" providerId="AD" clId="Web-{8BB27375-340C-DD0D-9EA0-F70F740C0D81}" dt="2021-11-21T18:22:53.206" v="767"/>
          <ac:cxnSpMkLst>
            <pc:docMk/>
            <pc:sldMk cId="2484953303" sldId="266"/>
            <ac:cxnSpMk id="11" creationId="{067633D1-6EE6-4118-B9F0-B363477BEE7A}"/>
          </ac:cxnSpMkLst>
        </pc:cxnChg>
        <pc:cxnChg chg="add del">
          <ac:chgData name="FAVASULI EMANUELA" userId="S::s296111@studenti.polito.it::4156c32d-55e3-471a-8bcb-3c0bb95ab8da" providerId="AD" clId="Web-{8BB27375-340C-DD0D-9EA0-F70F740C0D81}" dt="2021-11-21T18:22:53.206" v="767"/>
          <ac:cxnSpMkLst>
            <pc:docMk/>
            <pc:sldMk cId="2484953303" sldId="266"/>
            <ac:cxnSpMk id="13" creationId="{4AD7FFC6-42A9-49CB-B5E9-B3F6B038331B}"/>
          </ac:cxnSpMkLst>
        </pc:cxnChg>
        <pc:cxnChg chg="add del">
          <ac:chgData name="FAVASULI EMANUELA" userId="S::s296111@studenti.polito.it::4156c32d-55e3-471a-8bcb-3c0bb95ab8da" providerId="AD" clId="Web-{8BB27375-340C-DD0D-9EA0-F70F740C0D81}" dt="2021-11-21T18:22:45.705" v="763"/>
          <ac:cxnSpMkLst>
            <pc:docMk/>
            <pc:sldMk cId="2484953303" sldId="266"/>
            <ac:cxnSpMk id="14" creationId="{23AAC9B5-8015-485C-ACF9-A750390E9A56}"/>
          </ac:cxnSpMkLst>
        </pc:cxnChg>
      </pc:sldChg>
      <pc:sldChg chg="addSp delSp modSp new del mod setBg setClrOvrMap">
        <pc:chgData name="FAVASULI EMANUELA" userId="S::s296111@studenti.polito.it::4156c32d-55e3-471a-8bcb-3c0bb95ab8da" providerId="AD" clId="Web-{8BB27375-340C-DD0D-9EA0-F70F740C0D81}" dt="2021-11-21T18:31:38.033" v="824"/>
        <pc:sldMkLst>
          <pc:docMk/>
          <pc:sldMk cId="1463451318" sldId="267"/>
        </pc:sldMkLst>
        <pc:spChg chg="mod">
          <ac:chgData name="FAVASULI EMANUELA" userId="S::s296111@studenti.polito.it::4156c32d-55e3-471a-8bcb-3c0bb95ab8da" providerId="AD" clId="Web-{8BB27375-340C-DD0D-9EA0-F70F740C0D81}" dt="2021-11-21T18:29:33.967" v="823"/>
          <ac:spMkLst>
            <pc:docMk/>
            <pc:sldMk cId="1463451318" sldId="267"/>
            <ac:spMk id="2" creationId="{7C14FD93-A06F-4AD6-B3E1-313889EDEEDA}"/>
          </ac:spMkLst>
        </pc:spChg>
        <pc:spChg chg="mod">
          <ac:chgData name="FAVASULI EMANUELA" userId="S::s296111@studenti.polito.it::4156c32d-55e3-471a-8bcb-3c0bb95ab8da" providerId="AD" clId="Web-{8BB27375-340C-DD0D-9EA0-F70F740C0D81}" dt="2021-11-21T18:29:33.967" v="823"/>
          <ac:spMkLst>
            <pc:docMk/>
            <pc:sldMk cId="1463451318" sldId="267"/>
            <ac:spMk id="3" creationId="{03E2347C-4A1C-4D43-9004-CDBBFA060D0B}"/>
          </ac:spMkLst>
        </pc:spChg>
        <pc:spChg chg="add del">
          <ac:chgData name="FAVASULI EMANUELA" userId="S::s296111@studenti.polito.it::4156c32d-55e3-471a-8bcb-3c0bb95ab8da" providerId="AD" clId="Web-{8BB27375-340C-DD0D-9EA0-F70F740C0D81}" dt="2021-11-21T18:29:33.967" v="823"/>
          <ac:spMkLst>
            <pc:docMk/>
            <pc:sldMk cId="1463451318" sldId="267"/>
            <ac:spMk id="9" creationId="{04812C46-200A-4DEB-A05E-3ED6C68C2387}"/>
          </ac:spMkLst>
        </pc:spChg>
        <pc:spChg chg="add del">
          <ac:chgData name="FAVASULI EMANUELA" userId="S::s296111@studenti.polito.it::4156c32d-55e3-471a-8bcb-3c0bb95ab8da" providerId="AD" clId="Web-{8BB27375-340C-DD0D-9EA0-F70F740C0D81}" dt="2021-11-21T18:29:33.967" v="823"/>
          <ac:spMkLst>
            <pc:docMk/>
            <pc:sldMk cId="1463451318" sldId="267"/>
            <ac:spMk id="11" creationId="{D1EA859B-E555-4109-94F3-6700E046E008}"/>
          </ac:spMkLst>
        </pc:spChg>
        <pc:spChg chg="add">
          <ac:chgData name="FAVASULI EMANUELA" userId="S::s296111@studenti.polito.it::4156c32d-55e3-471a-8bcb-3c0bb95ab8da" providerId="AD" clId="Web-{8BB27375-340C-DD0D-9EA0-F70F740C0D81}" dt="2021-11-21T18:29:33.967" v="823"/>
          <ac:spMkLst>
            <pc:docMk/>
            <pc:sldMk cId="1463451318" sldId="267"/>
            <ac:spMk id="16" creationId="{7C432AFE-B3D2-4BFF-BF8F-96C27AFF1AC7}"/>
          </ac:spMkLst>
        </pc:spChg>
        <pc:spChg chg="add">
          <ac:chgData name="FAVASULI EMANUELA" userId="S::s296111@studenti.polito.it::4156c32d-55e3-471a-8bcb-3c0bb95ab8da" providerId="AD" clId="Web-{8BB27375-340C-DD0D-9EA0-F70F740C0D81}" dt="2021-11-21T18:29:33.967" v="823"/>
          <ac:spMkLst>
            <pc:docMk/>
            <pc:sldMk cId="1463451318" sldId="267"/>
            <ac:spMk id="18" creationId="{AF2F604E-43BE-4DC3-B983-E071523364F8}"/>
          </ac:spMkLst>
        </pc:spChg>
        <pc:spChg chg="add">
          <ac:chgData name="FAVASULI EMANUELA" userId="S::s296111@studenti.polito.it::4156c32d-55e3-471a-8bcb-3c0bb95ab8da" providerId="AD" clId="Web-{8BB27375-340C-DD0D-9EA0-F70F740C0D81}" dt="2021-11-21T18:29:33.967" v="823"/>
          <ac:spMkLst>
            <pc:docMk/>
            <pc:sldMk cId="1463451318" sldId="267"/>
            <ac:spMk id="20" creationId="{08C9B587-E65E-4B52-B37C-ABEBB6E87928}"/>
          </ac:spMkLst>
        </pc:spChg>
        <pc:picChg chg="add mod">
          <ac:chgData name="FAVASULI EMANUELA" userId="S::s296111@studenti.polito.it::4156c32d-55e3-471a-8bcb-3c0bb95ab8da" providerId="AD" clId="Web-{8BB27375-340C-DD0D-9EA0-F70F740C0D81}" dt="2021-11-21T18:29:33.967" v="823"/>
          <ac:picMkLst>
            <pc:docMk/>
            <pc:sldMk cId="1463451318" sldId="267"/>
            <ac:picMk id="5" creationId="{E4556FEE-76AE-4F27-AC5A-9DB5D2D0CDE4}"/>
          </ac:picMkLst>
        </pc:picChg>
      </pc:sldChg>
      <pc:sldChg chg="addSp delSp modSp new mod setBg">
        <pc:chgData name="FAVASULI EMANUELA" userId="S::s296111@studenti.polito.it::4156c32d-55e3-471a-8bcb-3c0bb95ab8da" providerId="AD" clId="Web-{8BB27375-340C-DD0D-9EA0-F70F740C0D81}" dt="2021-11-21T18:32:07.268" v="833"/>
        <pc:sldMkLst>
          <pc:docMk/>
          <pc:sldMk cId="3832046806" sldId="268"/>
        </pc:sldMkLst>
        <pc:spChg chg="mod">
          <ac:chgData name="FAVASULI EMANUELA" userId="S::s296111@studenti.polito.it::4156c32d-55e3-471a-8bcb-3c0bb95ab8da" providerId="AD" clId="Web-{8BB27375-340C-DD0D-9EA0-F70F740C0D81}" dt="2021-11-21T18:32:07.268" v="833"/>
          <ac:spMkLst>
            <pc:docMk/>
            <pc:sldMk cId="3832046806" sldId="268"/>
            <ac:spMk id="2" creationId="{D391B870-2CB2-4206-9BBF-09F429B5777B}"/>
          </ac:spMkLst>
        </pc:spChg>
        <pc:spChg chg="mod">
          <ac:chgData name="FAVASULI EMANUELA" userId="S::s296111@studenti.polito.it::4156c32d-55e3-471a-8bcb-3c0bb95ab8da" providerId="AD" clId="Web-{8BB27375-340C-DD0D-9EA0-F70F740C0D81}" dt="2021-11-21T18:32:07.268" v="833"/>
          <ac:spMkLst>
            <pc:docMk/>
            <pc:sldMk cId="3832046806" sldId="268"/>
            <ac:spMk id="3" creationId="{71F129D3-11A1-49BB-BE40-5C91624B7395}"/>
          </ac:spMkLst>
        </pc:spChg>
        <pc:spChg chg="add">
          <ac:chgData name="FAVASULI EMANUELA" userId="S::s296111@studenti.polito.it::4156c32d-55e3-471a-8bcb-3c0bb95ab8da" providerId="AD" clId="Web-{8BB27375-340C-DD0D-9EA0-F70F740C0D81}" dt="2021-11-21T18:32:07.268" v="833"/>
          <ac:spMkLst>
            <pc:docMk/>
            <pc:sldMk cId="3832046806" sldId="268"/>
            <ac:spMk id="5" creationId="{DAF1966E-FD40-4A4A-B61B-C4DF7FA05F06}"/>
          </ac:spMkLst>
        </pc:spChg>
        <pc:spChg chg="add">
          <ac:chgData name="FAVASULI EMANUELA" userId="S::s296111@studenti.polito.it::4156c32d-55e3-471a-8bcb-3c0bb95ab8da" providerId="AD" clId="Web-{8BB27375-340C-DD0D-9EA0-F70F740C0D81}" dt="2021-11-21T18:32:07.268" v="833"/>
          <ac:spMkLst>
            <pc:docMk/>
            <pc:sldMk cId="3832046806" sldId="268"/>
            <ac:spMk id="6" creationId="{047BFA19-D45E-416B-A404-7AF2F3F27017}"/>
          </ac:spMkLst>
        </pc:spChg>
        <pc:spChg chg="add">
          <ac:chgData name="FAVASULI EMANUELA" userId="S::s296111@studenti.polito.it::4156c32d-55e3-471a-8bcb-3c0bb95ab8da" providerId="AD" clId="Web-{8BB27375-340C-DD0D-9EA0-F70F740C0D81}" dt="2021-11-21T18:32:07.268" v="833"/>
          <ac:spMkLst>
            <pc:docMk/>
            <pc:sldMk cId="3832046806" sldId="268"/>
            <ac:spMk id="7" creationId="{8E0105E7-23DB-4CF2-8258-FF47C7620F6E}"/>
          </ac:spMkLst>
        </pc:spChg>
        <pc:spChg chg="add del">
          <ac:chgData name="FAVASULI EMANUELA" userId="S::s296111@studenti.polito.it::4156c32d-55e3-471a-8bcb-3c0bb95ab8da" providerId="AD" clId="Web-{8BB27375-340C-DD0D-9EA0-F70F740C0D81}" dt="2021-11-21T18:32:07.268" v="832"/>
          <ac:spMkLst>
            <pc:docMk/>
            <pc:sldMk cId="3832046806" sldId="268"/>
            <ac:spMk id="8" creationId="{CBB2B1F0-0DD6-4744-9A46-7A344FB48E40}"/>
          </ac:spMkLst>
        </pc:spChg>
        <pc:spChg chg="add del">
          <ac:chgData name="FAVASULI EMANUELA" userId="S::s296111@studenti.polito.it::4156c32d-55e3-471a-8bcb-3c0bb95ab8da" providerId="AD" clId="Web-{8BB27375-340C-DD0D-9EA0-F70F740C0D81}" dt="2021-11-21T18:32:07.268" v="832"/>
          <ac:spMkLst>
            <pc:docMk/>
            <pc:sldMk cId="3832046806" sldId="268"/>
            <ac:spMk id="10" creationId="{52D502E5-F6B4-4D58-B4AE-FC466FF15EE8}"/>
          </ac:spMkLst>
        </pc:spChg>
        <pc:spChg chg="add del">
          <ac:chgData name="FAVASULI EMANUELA" userId="S::s296111@studenti.polito.it::4156c32d-55e3-471a-8bcb-3c0bb95ab8da" providerId="AD" clId="Web-{8BB27375-340C-DD0D-9EA0-F70F740C0D81}" dt="2021-11-21T18:32:07.268" v="832"/>
          <ac:spMkLst>
            <pc:docMk/>
            <pc:sldMk cId="3832046806" sldId="268"/>
            <ac:spMk id="12" creationId="{9DECDBF4-02B6-4BB4-B65B-B8107AD6A9E8}"/>
          </ac:spMkLst>
        </pc:spChg>
        <pc:spChg chg="add">
          <ac:chgData name="FAVASULI EMANUELA" userId="S::s296111@studenti.polito.it::4156c32d-55e3-471a-8bcb-3c0bb95ab8da" providerId="AD" clId="Web-{8BB27375-340C-DD0D-9EA0-F70F740C0D81}" dt="2021-11-21T18:32:07.268" v="833"/>
          <ac:spMkLst>
            <pc:docMk/>
            <pc:sldMk cId="3832046806" sldId="268"/>
            <ac:spMk id="14" creationId="{074B4F7D-14B2-478B-8BF5-01E4E0C5D263}"/>
          </ac:spMkLst>
        </pc:spChg>
      </pc:sldChg>
      <pc:sldChg chg="addSp modSp new del mod setBg">
        <pc:chgData name="FAVASULI EMANUELA" userId="S::s296111@studenti.polito.it::4156c32d-55e3-471a-8bcb-3c0bb95ab8da" providerId="AD" clId="Web-{8BB27375-340C-DD0D-9EA0-F70F740C0D81}" dt="2021-11-21T18:34:43.101" v="889"/>
        <pc:sldMkLst>
          <pc:docMk/>
          <pc:sldMk cId="1346703778" sldId="269"/>
        </pc:sldMkLst>
        <pc:spChg chg="mod">
          <ac:chgData name="FAVASULI EMANUELA" userId="S::s296111@studenti.polito.it::4156c32d-55e3-471a-8bcb-3c0bb95ab8da" providerId="AD" clId="Web-{8BB27375-340C-DD0D-9EA0-F70F740C0D81}" dt="2021-11-21T18:34:35.866" v="888" actId="20577"/>
          <ac:spMkLst>
            <pc:docMk/>
            <pc:sldMk cId="1346703778" sldId="269"/>
            <ac:spMk id="2" creationId="{B84D03D2-917B-440D-BA33-7973723F53DC}"/>
          </ac:spMkLst>
        </pc:spChg>
        <pc:spChg chg="mod">
          <ac:chgData name="FAVASULI EMANUELA" userId="S::s296111@studenti.polito.it::4156c32d-55e3-471a-8bcb-3c0bb95ab8da" providerId="AD" clId="Web-{8BB27375-340C-DD0D-9EA0-F70F740C0D81}" dt="2021-11-21T18:34:10.350" v="877"/>
          <ac:spMkLst>
            <pc:docMk/>
            <pc:sldMk cId="1346703778" sldId="269"/>
            <ac:spMk id="3" creationId="{07A56B42-95C1-4B10-A98B-7F5EA38DEA89}"/>
          </ac:spMkLst>
        </pc:spChg>
        <pc:spChg chg="add">
          <ac:chgData name="FAVASULI EMANUELA" userId="S::s296111@studenti.polito.it::4156c32d-55e3-471a-8bcb-3c0bb95ab8da" providerId="AD" clId="Web-{8BB27375-340C-DD0D-9EA0-F70F740C0D81}" dt="2021-11-21T18:34:10.350" v="877"/>
          <ac:spMkLst>
            <pc:docMk/>
            <pc:sldMk cId="1346703778" sldId="269"/>
            <ac:spMk id="8" creationId="{E777E57D-6A88-4B5B-A068-2BA7FF4E8CCA}"/>
          </ac:spMkLst>
        </pc:spChg>
        <pc:spChg chg="add">
          <ac:chgData name="FAVASULI EMANUELA" userId="S::s296111@studenti.polito.it::4156c32d-55e3-471a-8bcb-3c0bb95ab8da" providerId="AD" clId="Web-{8BB27375-340C-DD0D-9EA0-F70F740C0D81}" dt="2021-11-21T18:34:10.350" v="877"/>
          <ac:spMkLst>
            <pc:docMk/>
            <pc:sldMk cId="1346703778" sldId="269"/>
            <ac:spMk id="10" creationId="{F7117410-A2A4-4085-9ADC-46744551DBDE}"/>
          </ac:spMkLst>
        </pc:spChg>
        <pc:spChg chg="add">
          <ac:chgData name="FAVASULI EMANUELA" userId="S::s296111@studenti.polito.it::4156c32d-55e3-471a-8bcb-3c0bb95ab8da" providerId="AD" clId="Web-{8BB27375-340C-DD0D-9EA0-F70F740C0D81}" dt="2021-11-21T18:34:10.350" v="877"/>
          <ac:spMkLst>
            <pc:docMk/>
            <pc:sldMk cId="1346703778" sldId="269"/>
            <ac:spMk id="12" creationId="{99F74EB5-E547-4FB4-95F5-BCC788F3C4A0}"/>
          </ac:spMkLst>
        </pc:spChg>
      </pc:sldChg>
      <pc:sldChg chg="addSp delSp modSp new del mod modClrScheme chgLayout">
        <pc:chgData name="FAVASULI EMANUELA" userId="S::s296111@studenti.polito.it::4156c32d-55e3-471a-8bcb-3c0bb95ab8da" providerId="AD" clId="Web-{8BB27375-340C-DD0D-9EA0-F70F740C0D81}" dt="2021-11-21T18:37:31.950" v="952"/>
        <pc:sldMkLst>
          <pc:docMk/>
          <pc:sldMk cId="3831340538" sldId="269"/>
        </pc:sldMkLst>
        <pc:spChg chg="del mod ord">
          <ac:chgData name="FAVASULI EMANUELA" userId="S::s296111@studenti.polito.it::4156c32d-55e3-471a-8bcb-3c0bb95ab8da" providerId="AD" clId="Web-{8BB27375-340C-DD0D-9EA0-F70F740C0D81}" dt="2021-11-21T18:37:11.574" v="950"/>
          <ac:spMkLst>
            <pc:docMk/>
            <pc:sldMk cId="3831340538" sldId="269"/>
            <ac:spMk id="2" creationId="{D7A87AAE-AF28-4309-91E3-5252D38E0F2D}"/>
          </ac:spMkLst>
        </pc:spChg>
        <pc:spChg chg="mod ord">
          <ac:chgData name="FAVASULI EMANUELA" userId="S::s296111@studenti.polito.it::4156c32d-55e3-471a-8bcb-3c0bb95ab8da" providerId="AD" clId="Web-{8BB27375-340C-DD0D-9EA0-F70F740C0D81}" dt="2021-11-21T18:36:42.401" v="943" actId="1076"/>
          <ac:spMkLst>
            <pc:docMk/>
            <pc:sldMk cId="3831340538" sldId="269"/>
            <ac:spMk id="3" creationId="{C2664D9C-FC8A-4D01-BD2B-29DDCF2B3C5A}"/>
          </ac:spMkLst>
        </pc:spChg>
        <pc:spChg chg="add mod ord">
          <ac:chgData name="FAVASULI EMANUELA" userId="S::s296111@studenti.polito.it::4156c32d-55e3-471a-8bcb-3c0bb95ab8da" providerId="AD" clId="Web-{8BB27375-340C-DD0D-9EA0-F70F740C0D81}" dt="2021-11-21T18:36:37.354" v="942" actId="1076"/>
          <ac:spMkLst>
            <pc:docMk/>
            <pc:sldMk cId="3831340538" sldId="269"/>
            <ac:spMk id="4" creationId="{F4D9735B-4644-48C3-846C-7B3D20E566C3}"/>
          </ac:spMkLst>
        </pc:spChg>
        <pc:spChg chg="add mod ord">
          <ac:chgData name="FAVASULI EMANUELA" userId="S::s296111@studenti.polito.it::4156c32d-55e3-471a-8bcb-3c0bb95ab8da" providerId="AD" clId="Web-{8BB27375-340C-DD0D-9EA0-F70F740C0D81}" dt="2021-11-21T18:37:04.464" v="947" actId="1076"/>
          <ac:spMkLst>
            <pc:docMk/>
            <pc:sldMk cId="3831340538" sldId="269"/>
            <ac:spMk id="5" creationId="{3DFDC16D-92AB-46F1-8E3D-4200FB6BD94E}"/>
          </ac:spMkLst>
        </pc:spChg>
        <pc:spChg chg="add mod ord">
          <ac:chgData name="FAVASULI EMANUELA" userId="S::s296111@studenti.polito.it::4156c32d-55e3-471a-8bcb-3c0bb95ab8da" providerId="AD" clId="Web-{8BB27375-340C-DD0D-9EA0-F70F740C0D81}" dt="2021-11-21T18:36:56.980" v="946" actId="1076"/>
          <ac:spMkLst>
            <pc:docMk/>
            <pc:sldMk cId="3831340538" sldId="269"/>
            <ac:spMk id="6" creationId="{B2FFE146-EF2F-4C91-B9BB-A4285906D959}"/>
          </ac:spMkLst>
        </pc:spChg>
      </pc:sldChg>
      <pc:sldChg chg="modSp new">
        <pc:chgData name="FAVASULI EMANUELA" userId="S::s296111@studenti.polito.it::4156c32d-55e3-471a-8bcb-3c0bb95ab8da" providerId="AD" clId="Web-{8BB27375-340C-DD0D-9EA0-F70F740C0D81}" dt="2021-11-21T18:38:00.435" v="970" actId="20577"/>
        <pc:sldMkLst>
          <pc:docMk/>
          <pc:sldMk cId="1034299021" sldId="270"/>
        </pc:sldMkLst>
        <pc:spChg chg="mod">
          <ac:chgData name="FAVASULI EMANUELA" userId="S::s296111@studenti.polito.it::4156c32d-55e3-471a-8bcb-3c0bb95ab8da" providerId="AD" clId="Web-{8BB27375-340C-DD0D-9EA0-F70F740C0D81}" dt="2021-11-21T18:37:40.090" v="957" actId="20577"/>
          <ac:spMkLst>
            <pc:docMk/>
            <pc:sldMk cId="1034299021" sldId="270"/>
            <ac:spMk id="2" creationId="{420B0BAF-2836-4FB1-B79C-2897F3575688}"/>
          </ac:spMkLst>
        </pc:spChg>
        <pc:spChg chg="mod">
          <ac:chgData name="FAVASULI EMANUELA" userId="S::s296111@studenti.polito.it::4156c32d-55e3-471a-8bcb-3c0bb95ab8da" providerId="AD" clId="Web-{8BB27375-340C-DD0D-9EA0-F70F740C0D81}" dt="2021-11-21T18:37:44.341" v="961" actId="20577"/>
          <ac:spMkLst>
            <pc:docMk/>
            <pc:sldMk cId="1034299021" sldId="270"/>
            <ac:spMk id="3" creationId="{269E2C82-3A41-4173-B0C7-ACB1CA3A20BD}"/>
          </ac:spMkLst>
        </pc:spChg>
        <pc:spChg chg="mod">
          <ac:chgData name="FAVASULI EMANUELA" userId="S::s296111@studenti.polito.it::4156c32d-55e3-471a-8bcb-3c0bb95ab8da" providerId="AD" clId="Web-{8BB27375-340C-DD0D-9EA0-F70F740C0D81}" dt="2021-11-21T18:37:48.263" v="962" actId="20577"/>
          <ac:spMkLst>
            <pc:docMk/>
            <pc:sldMk cId="1034299021" sldId="270"/>
            <ac:spMk id="4" creationId="{A1CDFDCD-F790-459F-B66A-302AB70CD3FF}"/>
          </ac:spMkLst>
        </pc:spChg>
        <pc:spChg chg="mod">
          <ac:chgData name="FAVASULI EMANUELA" userId="S::s296111@studenti.polito.it::4156c32d-55e3-471a-8bcb-3c0bb95ab8da" providerId="AD" clId="Web-{8BB27375-340C-DD0D-9EA0-F70F740C0D81}" dt="2021-11-21T18:38:00.435" v="970" actId="20577"/>
          <ac:spMkLst>
            <pc:docMk/>
            <pc:sldMk cId="1034299021" sldId="270"/>
            <ac:spMk id="5" creationId="{CCDE4F80-F510-48A7-9CB7-346176C7831F}"/>
          </ac:spMkLst>
        </pc:spChg>
      </pc:sldChg>
      <pc:sldChg chg="addSp delSp modSp new del mod setBg modClrScheme modShow chgLayout">
        <pc:chgData name="FAVASULI EMANUELA" userId="S::s296111@studenti.polito.it::4156c32d-55e3-471a-8bcb-3c0bb95ab8da" providerId="AD" clId="Web-{8BB27375-340C-DD0D-9EA0-F70F740C0D81}" dt="2021-11-21T18:43:30.069" v="989"/>
        <pc:sldMkLst>
          <pc:docMk/>
          <pc:sldMk cId="733735659" sldId="271"/>
        </pc:sldMkLst>
        <pc:spChg chg="mod ord">
          <ac:chgData name="FAVASULI EMANUELA" userId="S::s296111@studenti.polito.it::4156c32d-55e3-471a-8bcb-3c0bb95ab8da" providerId="AD" clId="Web-{8BB27375-340C-DD0D-9EA0-F70F740C0D81}" dt="2021-11-21T18:43:22.819" v="985"/>
          <ac:spMkLst>
            <pc:docMk/>
            <pc:sldMk cId="733735659" sldId="271"/>
            <ac:spMk id="2" creationId="{C99863B5-EDAC-4A3F-8E6C-FFCA46A326D7}"/>
          </ac:spMkLst>
        </pc:spChg>
        <pc:spChg chg="mod ord">
          <ac:chgData name="FAVASULI EMANUELA" userId="S::s296111@studenti.polito.it::4156c32d-55e3-471a-8bcb-3c0bb95ab8da" providerId="AD" clId="Web-{8BB27375-340C-DD0D-9EA0-F70F740C0D81}" dt="2021-11-21T18:43:29.491" v="988" actId="20577"/>
          <ac:spMkLst>
            <pc:docMk/>
            <pc:sldMk cId="733735659" sldId="271"/>
            <ac:spMk id="3" creationId="{91F99F4A-C539-47B6-B99D-AE0DE9B3CC41}"/>
          </ac:spMkLst>
        </pc:spChg>
        <pc:spChg chg="del">
          <ac:chgData name="FAVASULI EMANUELA" userId="S::s296111@studenti.polito.it::4156c32d-55e3-471a-8bcb-3c0bb95ab8da" providerId="AD" clId="Web-{8BB27375-340C-DD0D-9EA0-F70F740C0D81}" dt="2021-11-21T18:38:55.889" v="972"/>
          <ac:spMkLst>
            <pc:docMk/>
            <pc:sldMk cId="733735659" sldId="271"/>
            <ac:spMk id="4" creationId="{3D38C781-B221-4BB9-8F7A-CE9E76CCCD1F}"/>
          </ac:spMkLst>
        </pc:spChg>
        <pc:spChg chg="del">
          <ac:chgData name="FAVASULI EMANUELA" userId="S::s296111@studenti.polito.it::4156c32d-55e3-471a-8bcb-3c0bb95ab8da" providerId="AD" clId="Web-{8BB27375-340C-DD0D-9EA0-F70F740C0D81}" dt="2021-11-21T18:38:55.889" v="972"/>
          <ac:spMkLst>
            <pc:docMk/>
            <pc:sldMk cId="733735659" sldId="271"/>
            <ac:spMk id="5" creationId="{9CC1412E-325F-49E7-B937-9D204226F9F9}"/>
          </ac:spMkLst>
        </pc:spChg>
        <pc:spChg chg="del">
          <ac:chgData name="FAVASULI EMANUELA" userId="S::s296111@studenti.polito.it::4156c32d-55e3-471a-8bcb-3c0bb95ab8da" providerId="AD" clId="Web-{8BB27375-340C-DD0D-9EA0-F70F740C0D81}" dt="2021-11-21T18:38:55.889" v="972"/>
          <ac:spMkLst>
            <pc:docMk/>
            <pc:sldMk cId="733735659" sldId="271"/>
            <ac:spMk id="6" creationId="{4D6EF3E4-F8EA-43E5-A326-BF9F621C127A}"/>
          </ac:spMkLst>
        </pc:spChg>
        <pc:spChg chg="add">
          <ac:chgData name="FAVASULI EMANUELA" userId="S::s296111@studenti.polito.it::4156c32d-55e3-471a-8bcb-3c0bb95ab8da" providerId="AD" clId="Web-{8BB27375-340C-DD0D-9EA0-F70F740C0D81}" dt="2021-11-21T18:43:22.819" v="985"/>
          <ac:spMkLst>
            <pc:docMk/>
            <pc:sldMk cId="733735659" sldId="271"/>
            <ac:spMk id="8" creationId="{BAD76F3E-3A97-486B-B402-44400A8B9173}"/>
          </ac:spMkLst>
        </pc:spChg>
        <pc:spChg chg="add">
          <ac:chgData name="FAVASULI EMANUELA" userId="S::s296111@studenti.polito.it::4156c32d-55e3-471a-8bcb-3c0bb95ab8da" providerId="AD" clId="Web-{8BB27375-340C-DD0D-9EA0-F70F740C0D81}" dt="2021-11-21T18:43:22.819" v="985"/>
          <ac:spMkLst>
            <pc:docMk/>
            <pc:sldMk cId="733735659" sldId="271"/>
            <ac:spMk id="10" creationId="{391F6B52-91F4-4AEB-B6DB-29FEBCF28C8B}"/>
          </ac:spMkLst>
        </pc:spChg>
        <pc:spChg chg="add">
          <ac:chgData name="FAVASULI EMANUELA" userId="S::s296111@studenti.polito.it::4156c32d-55e3-471a-8bcb-3c0bb95ab8da" providerId="AD" clId="Web-{8BB27375-340C-DD0D-9EA0-F70F740C0D81}" dt="2021-11-21T18:43:22.819" v="985"/>
          <ac:spMkLst>
            <pc:docMk/>
            <pc:sldMk cId="733735659" sldId="271"/>
            <ac:spMk id="12" creationId="{2CD6F061-7C53-44F4-9794-953DB70A451B}"/>
          </ac:spMkLst>
        </pc:spChg>
      </pc:sldChg>
      <pc:sldChg chg="addSp delSp modSp new mod setBg modClrScheme chgLayout">
        <pc:chgData name="FAVASULI EMANUELA" userId="S::s296111@studenti.polito.it::4156c32d-55e3-471a-8bcb-3c0bb95ab8da" providerId="AD" clId="Web-{8BB27375-340C-DD0D-9EA0-F70F740C0D81}" dt="2021-11-21T19:01:06.115" v="1403"/>
        <pc:sldMkLst>
          <pc:docMk/>
          <pc:sldMk cId="3339930268" sldId="271"/>
        </pc:sldMkLst>
        <pc:spChg chg="mod ord">
          <ac:chgData name="FAVASULI EMANUELA" userId="S::s296111@studenti.polito.it::4156c32d-55e3-471a-8bcb-3c0bb95ab8da" providerId="AD" clId="Web-{8BB27375-340C-DD0D-9EA0-F70F740C0D81}" dt="2021-11-21T18:59:31.503" v="1366"/>
          <ac:spMkLst>
            <pc:docMk/>
            <pc:sldMk cId="3339930268" sldId="271"/>
            <ac:spMk id="2" creationId="{6C25FEB2-D4C3-410F-ADD0-DE8A9A941213}"/>
          </ac:spMkLst>
        </pc:spChg>
        <pc:spChg chg="del mod ord">
          <ac:chgData name="FAVASULI EMANUELA" userId="S::s296111@studenti.polito.it::4156c32d-55e3-471a-8bcb-3c0bb95ab8da" providerId="AD" clId="Web-{8BB27375-340C-DD0D-9EA0-F70F740C0D81}" dt="2021-11-21T18:47:57.280" v="1065"/>
          <ac:spMkLst>
            <pc:docMk/>
            <pc:sldMk cId="3339930268" sldId="271"/>
            <ac:spMk id="3" creationId="{81156AE6-9F45-4EE1-A224-8C036083A0CC}"/>
          </ac:spMkLst>
        </pc:spChg>
        <pc:spChg chg="del">
          <ac:chgData name="FAVASULI EMANUELA" userId="S::s296111@studenti.polito.it::4156c32d-55e3-471a-8bcb-3c0bb95ab8da" providerId="AD" clId="Web-{8BB27375-340C-DD0D-9EA0-F70F740C0D81}" dt="2021-11-21T18:43:50.398" v="991"/>
          <ac:spMkLst>
            <pc:docMk/>
            <pc:sldMk cId="3339930268" sldId="271"/>
            <ac:spMk id="4" creationId="{DB524E17-CF78-485E-8B57-EE320541105E}"/>
          </ac:spMkLst>
        </pc:spChg>
        <pc:spChg chg="del">
          <ac:chgData name="FAVASULI EMANUELA" userId="S::s296111@studenti.polito.it::4156c32d-55e3-471a-8bcb-3c0bb95ab8da" providerId="AD" clId="Web-{8BB27375-340C-DD0D-9EA0-F70F740C0D81}" dt="2021-11-21T18:44:08.414" v="994"/>
          <ac:spMkLst>
            <pc:docMk/>
            <pc:sldMk cId="3339930268" sldId="271"/>
            <ac:spMk id="5" creationId="{D62225BD-CD3D-434A-B7DF-29C0C35C41A4}"/>
          </ac:spMkLst>
        </pc:spChg>
        <pc:spChg chg="del">
          <ac:chgData name="FAVASULI EMANUELA" userId="S::s296111@studenti.polito.it::4156c32d-55e3-471a-8bcb-3c0bb95ab8da" providerId="AD" clId="Web-{8BB27375-340C-DD0D-9EA0-F70F740C0D81}" dt="2021-11-21T18:44:08.414" v="994"/>
          <ac:spMkLst>
            <pc:docMk/>
            <pc:sldMk cId="3339930268" sldId="271"/>
            <ac:spMk id="6" creationId="{0FD10163-F107-481F-AC56-2E2D68501858}"/>
          </ac:spMkLst>
        </pc:spChg>
        <pc:spChg chg="add del mod">
          <ac:chgData name="FAVASULI EMANUELA" userId="S::s296111@studenti.polito.it::4156c32d-55e3-471a-8bcb-3c0bb95ab8da" providerId="AD" clId="Web-{8BB27375-340C-DD0D-9EA0-F70F740C0D81}" dt="2021-11-21T18:44:08.414" v="994"/>
          <ac:spMkLst>
            <pc:docMk/>
            <pc:sldMk cId="3339930268" sldId="271"/>
            <ac:spMk id="9" creationId="{7EB96FC1-E6BC-4031-9DEB-030C021DDF43}"/>
          </ac:spMkLst>
        </pc:spChg>
        <pc:spChg chg="add del">
          <ac:chgData name="FAVASULI EMANUELA" userId="S::s296111@studenti.polito.it::4156c32d-55e3-471a-8bcb-3c0bb95ab8da" providerId="AD" clId="Web-{8BB27375-340C-DD0D-9EA0-F70F740C0D81}" dt="2021-11-21T18:59:31.503" v="1366"/>
          <ac:spMkLst>
            <pc:docMk/>
            <pc:sldMk cId="3339930268" sldId="271"/>
            <ac:spMk id="15" creationId="{7301F447-EEF7-48F5-AF73-7566EE7F64AD}"/>
          </ac:spMkLst>
        </pc:spChg>
        <pc:spChg chg="add del">
          <ac:chgData name="FAVASULI EMANUELA" userId="S::s296111@studenti.polito.it::4156c32d-55e3-471a-8bcb-3c0bb95ab8da" providerId="AD" clId="Web-{8BB27375-340C-DD0D-9EA0-F70F740C0D81}" dt="2021-11-21T18:59:31.503" v="1366"/>
          <ac:spMkLst>
            <pc:docMk/>
            <pc:sldMk cId="3339930268" sldId="271"/>
            <ac:spMk id="17" creationId="{F7117410-A2A4-4085-9ADC-46744551DBDE}"/>
          </ac:spMkLst>
        </pc:spChg>
        <pc:spChg chg="add del">
          <ac:chgData name="FAVASULI EMANUELA" userId="S::s296111@studenti.polito.it::4156c32d-55e3-471a-8bcb-3c0bb95ab8da" providerId="AD" clId="Web-{8BB27375-340C-DD0D-9EA0-F70F740C0D81}" dt="2021-11-21T18:59:31.503" v="1366"/>
          <ac:spMkLst>
            <pc:docMk/>
            <pc:sldMk cId="3339930268" sldId="271"/>
            <ac:spMk id="19" creationId="{99F74EB5-E547-4FB4-95F5-BCC788F3C4A0}"/>
          </ac:spMkLst>
        </pc:spChg>
        <pc:spChg chg="add del">
          <ac:chgData name="FAVASULI EMANUELA" userId="S::s296111@studenti.polito.it::4156c32d-55e3-471a-8bcb-3c0bb95ab8da" providerId="AD" clId="Web-{8BB27375-340C-DD0D-9EA0-F70F740C0D81}" dt="2021-11-21T18:57:43.781" v="1361"/>
          <ac:spMkLst>
            <pc:docMk/>
            <pc:sldMk cId="3339930268" sldId="271"/>
            <ac:spMk id="21" creationId="{7301F447-EEF7-48F5-AF73-7566EE7F64AD}"/>
          </ac:spMkLst>
        </pc:spChg>
        <pc:spChg chg="add del">
          <ac:chgData name="FAVASULI EMANUELA" userId="S::s296111@studenti.polito.it::4156c32d-55e3-471a-8bcb-3c0bb95ab8da" providerId="AD" clId="Web-{8BB27375-340C-DD0D-9EA0-F70F740C0D81}" dt="2021-11-21T18:57:43.781" v="1361"/>
          <ac:spMkLst>
            <pc:docMk/>
            <pc:sldMk cId="3339930268" sldId="271"/>
            <ac:spMk id="22" creationId="{F7117410-A2A4-4085-9ADC-46744551DBDE}"/>
          </ac:spMkLst>
        </pc:spChg>
        <pc:spChg chg="add del">
          <ac:chgData name="FAVASULI EMANUELA" userId="S::s296111@studenti.polito.it::4156c32d-55e3-471a-8bcb-3c0bb95ab8da" providerId="AD" clId="Web-{8BB27375-340C-DD0D-9EA0-F70F740C0D81}" dt="2021-11-21T18:57:43.781" v="1361"/>
          <ac:spMkLst>
            <pc:docMk/>
            <pc:sldMk cId="3339930268" sldId="271"/>
            <ac:spMk id="23" creationId="{99F74EB5-E547-4FB4-95F5-BCC788F3C4A0}"/>
          </ac:spMkLst>
        </pc:spChg>
        <pc:spChg chg="add del">
          <ac:chgData name="FAVASULI EMANUELA" userId="S::s296111@studenti.polito.it::4156c32d-55e3-471a-8bcb-3c0bb95ab8da" providerId="AD" clId="Web-{8BB27375-340C-DD0D-9EA0-F70F740C0D81}" dt="2021-11-21T18:57:38.953" v="1359"/>
          <ac:spMkLst>
            <pc:docMk/>
            <pc:sldMk cId="3339930268" sldId="271"/>
            <ac:spMk id="24" creationId="{7301F447-EEF7-48F5-AF73-7566EE7F64AD}"/>
          </ac:spMkLst>
        </pc:spChg>
        <pc:spChg chg="add del">
          <ac:chgData name="FAVASULI EMANUELA" userId="S::s296111@studenti.polito.it::4156c32d-55e3-471a-8bcb-3c0bb95ab8da" providerId="AD" clId="Web-{8BB27375-340C-DD0D-9EA0-F70F740C0D81}" dt="2021-11-21T18:57:59.188" v="1363"/>
          <ac:spMkLst>
            <pc:docMk/>
            <pc:sldMk cId="3339930268" sldId="271"/>
            <ac:spMk id="25" creationId="{89A320C9-9735-4D13-8279-C1C674841392}"/>
          </ac:spMkLst>
        </pc:spChg>
        <pc:spChg chg="add del">
          <ac:chgData name="FAVASULI EMANUELA" userId="S::s296111@studenti.polito.it::4156c32d-55e3-471a-8bcb-3c0bb95ab8da" providerId="AD" clId="Web-{8BB27375-340C-DD0D-9EA0-F70F740C0D81}" dt="2021-11-21T18:57:38.953" v="1359"/>
          <ac:spMkLst>
            <pc:docMk/>
            <pc:sldMk cId="3339930268" sldId="271"/>
            <ac:spMk id="26" creationId="{F7117410-A2A4-4085-9ADC-46744551DBDE}"/>
          </ac:spMkLst>
        </pc:spChg>
        <pc:spChg chg="add del">
          <ac:chgData name="FAVASULI EMANUELA" userId="S::s296111@studenti.polito.it::4156c32d-55e3-471a-8bcb-3c0bb95ab8da" providerId="AD" clId="Web-{8BB27375-340C-DD0D-9EA0-F70F740C0D81}" dt="2021-11-21T18:57:59.188" v="1363"/>
          <ac:spMkLst>
            <pc:docMk/>
            <pc:sldMk cId="3339930268" sldId="271"/>
            <ac:spMk id="27" creationId="{92544CF4-9B52-4A7B-A4B3-88C72729B77D}"/>
          </ac:spMkLst>
        </pc:spChg>
        <pc:spChg chg="add del">
          <ac:chgData name="FAVASULI EMANUELA" userId="S::s296111@studenti.polito.it::4156c32d-55e3-471a-8bcb-3c0bb95ab8da" providerId="AD" clId="Web-{8BB27375-340C-DD0D-9EA0-F70F740C0D81}" dt="2021-11-21T18:57:38.953" v="1359"/>
          <ac:spMkLst>
            <pc:docMk/>
            <pc:sldMk cId="3339930268" sldId="271"/>
            <ac:spMk id="28" creationId="{99F74EB5-E547-4FB4-95F5-BCC788F3C4A0}"/>
          </ac:spMkLst>
        </pc:spChg>
        <pc:spChg chg="add del">
          <ac:chgData name="FAVASULI EMANUELA" userId="S::s296111@studenti.polito.it::4156c32d-55e3-471a-8bcb-3c0bb95ab8da" providerId="AD" clId="Web-{8BB27375-340C-DD0D-9EA0-F70F740C0D81}" dt="2021-11-21T18:57:59.188" v="1363"/>
          <ac:spMkLst>
            <pc:docMk/>
            <pc:sldMk cId="3339930268" sldId="271"/>
            <ac:spMk id="29" creationId="{E75862C5-5C00-4421-BC7B-9B7B86DBC80D}"/>
          </ac:spMkLst>
        </pc:spChg>
        <pc:spChg chg="add del">
          <ac:chgData name="FAVASULI EMANUELA" userId="S::s296111@studenti.polito.it::4156c32d-55e3-471a-8bcb-3c0bb95ab8da" providerId="AD" clId="Web-{8BB27375-340C-DD0D-9EA0-F70F740C0D81}" dt="2021-11-21T18:57:59.188" v="1363"/>
          <ac:spMkLst>
            <pc:docMk/>
            <pc:sldMk cId="3339930268" sldId="271"/>
            <ac:spMk id="30" creationId="{089440EF-9BE9-4AE9-8C28-00B02296CDB6}"/>
          </ac:spMkLst>
        </pc:spChg>
        <pc:spChg chg="add del">
          <ac:chgData name="FAVASULI EMANUELA" userId="S::s296111@studenti.polito.it::4156c32d-55e3-471a-8bcb-3c0bb95ab8da" providerId="AD" clId="Web-{8BB27375-340C-DD0D-9EA0-F70F740C0D81}" dt="2021-11-21T18:59:31.472" v="1365"/>
          <ac:spMkLst>
            <pc:docMk/>
            <pc:sldMk cId="3339930268" sldId="271"/>
            <ac:spMk id="31" creationId="{BC68A55F-7B32-44D8-AEE5-1AF40532656C}"/>
          </ac:spMkLst>
        </pc:spChg>
        <pc:spChg chg="add del">
          <ac:chgData name="FAVASULI EMANUELA" userId="S::s296111@studenti.polito.it::4156c32d-55e3-471a-8bcb-3c0bb95ab8da" providerId="AD" clId="Web-{8BB27375-340C-DD0D-9EA0-F70F740C0D81}" dt="2021-11-21T18:59:31.472" v="1365"/>
          <ac:spMkLst>
            <pc:docMk/>
            <pc:sldMk cId="3339930268" sldId="271"/>
            <ac:spMk id="32" creationId="{CD1AAA2C-FBBE-42AA-B869-31D524B7653F}"/>
          </ac:spMkLst>
        </pc:spChg>
        <pc:spChg chg="add del">
          <ac:chgData name="FAVASULI EMANUELA" userId="S::s296111@studenti.polito.it::4156c32d-55e3-471a-8bcb-3c0bb95ab8da" providerId="AD" clId="Web-{8BB27375-340C-DD0D-9EA0-F70F740C0D81}" dt="2021-11-21T18:59:31.472" v="1365"/>
          <ac:spMkLst>
            <pc:docMk/>
            <pc:sldMk cId="3339930268" sldId="271"/>
            <ac:spMk id="33" creationId="{5F937BBF-9326-4230-AB1B-F1795E350559}"/>
          </ac:spMkLst>
        </pc:spChg>
        <pc:spChg chg="add">
          <ac:chgData name="FAVASULI EMANUELA" userId="S::s296111@studenti.polito.it::4156c32d-55e3-471a-8bcb-3c0bb95ab8da" providerId="AD" clId="Web-{8BB27375-340C-DD0D-9EA0-F70F740C0D81}" dt="2021-11-21T18:59:31.503" v="1366"/>
          <ac:spMkLst>
            <pc:docMk/>
            <pc:sldMk cId="3339930268" sldId="271"/>
            <ac:spMk id="34" creationId="{53B021B3-DE93-4AB7-8A18-CF5F1CED88B8}"/>
          </ac:spMkLst>
        </pc:spChg>
        <pc:spChg chg="add">
          <ac:chgData name="FAVASULI EMANUELA" userId="S::s296111@studenti.polito.it::4156c32d-55e3-471a-8bcb-3c0bb95ab8da" providerId="AD" clId="Web-{8BB27375-340C-DD0D-9EA0-F70F740C0D81}" dt="2021-11-21T18:59:31.503" v="1366"/>
          <ac:spMkLst>
            <pc:docMk/>
            <pc:sldMk cId="3339930268" sldId="271"/>
            <ac:spMk id="35" creationId="{52D502E5-F6B4-4D58-B4AE-FC466FF15EE8}"/>
          </ac:spMkLst>
        </pc:spChg>
        <pc:spChg chg="add">
          <ac:chgData name="FAVASULI EMANUELA" userId="S::s296111@studenti.polito.it::4156c32d-55e3-471a-8bcb-3c0bb95ab8da" providerId="AD" clId="Web-{8BB27375-340C-DD0D-9EA0-F70F740C0D81}" dt="2021-11-21T18:59:31.503" v="1366"/>
          <ac:spMkLst>
            <pc:docMk/>
            <pc:sldMk cId="3339930268" sldId="271"/>
            <ac:spMk id="36" creationId="{9DECDBF4-02B6-4BB4-B65B-B8107AD6A9E8}"/>
          </ac:spMkLst>
        </pc:spChg>
        <pc:graphicFrameChg chg="add del mod ord modGraphic">
          <ac:chgData name="FAVASULI EMANUELA" userId="S::s296111@studenti.polito.it::4156c32d-55e3-471a-8bcb-3c0bb95ab8da" providerId="AD" clId="Web-{8BB27375-340C-DD0D-9EA0-F70F740C0D81}" dt="2021-11-21T18:44:02.414" v="993"/>
          <ac:graphicFrameMkLst>
            <pc:docMk/>
            <pc:sldMk cId="3339930268" sldId="271"/>
            <ac:graphicFrameMk id="7" creationId="{E67783BF-4C1B-4860-A9A2-38728E9B2354}"/>
          </ac:graphicFrameMkLst>
        </pc:graphicFrameChg>
        <pc:graphicFrameChg chg="add mod ord modGraphic">
          <ac:chgData name="FAVASULI EMANUELA" userId="S::s296111@studenti.polito.it::4156c32d-55e3-471a-8bcb-3c0bb95ab8da" providerId="AD" clId="Web-{8BB27375-340C-DD0D-9EA0-F70F740C0D81}" dt="2021-11-21T19:01:06.115" v="1403"/>
          <ac:graphicFrameMkLst>
            <pc:docMk/>
            <pc:sldMk cId="3339930268" sldId="271"/>
            <ac:graphicFrameMk id="10" creationId="{B965A85A-6A6B-4216-BDA0-13798736C93C}"/>
          </ac:graphicFrameMkLst>
        </pc:graphicFrameChg>
      </pc:sldChg>
      <pc:sldChg chg="addSp delSp modSp new del mod setBg modClrScheme chgLayout">
        <pc:chgData name="FAVASULI EMANUELA" userId="S::s296111@studenti.polito.it::4156c32d-55e3-471a-8bcb-3c0bb95ab8da" providerId="AD" clId="Web-{8BB27375-340C-DD0D-9EA0-F70F740C0D81}" dt="2021-11-21T18:47:43.170" v="1060"/>
        <pc:sldMkLst>
          <pc:docMk/>
          <pc:sldMk cId="2185303723" sldId="272"/>
        </pc:sldMkLst>
        <pc:spChg chg="mod ord">
          <ac:chgData name="FAVASULI EMANUELA" userId="S::s296111@studenti.polito.it::4156c32d-55e3-471a-8bcb-3c0bb95ab8da" providerId="AD" clId="Web-{8BB27375-340C-DD0D-9EA0-F70F740C0D81}" dt="2021-11-21T18:46:00.558" v="1015"/>
          <ac:spMkLst>
            <pc:docMk/>
            <pc:sldMk cId="2185303723" sldId="272"/>
            <ac:spMk id="2" creationId="{3766901E-D402-43E5-8913-8392DB70A7C3}"/>
          </ac:spMkLst>
        </pc:spChg>
        <pc:spChg chg="add del mod ord">
          <ac:chgData name="FAVASULI EMANUELA" userId="S::s296111@studenti.polito.it::4156c32d-55e3-471a-8bcb-3c0bb95ab8da" providerId="AD" clId="Web-{8BB27375-340C-DD0D-9EA0-F70F740C0D81}" dt="2021-11-21T18:45:33.213" v="1001"/>
          <ac:spMkLst>
            <pc:docMk/>
            <pc:sldMk cId="2185303723" sldId="272"/>
            <ac:spMk id="3" creationId="{28ECE4E5-A7C6-4BA0-9234-27F5D36B4ADC}"/>
          </ac:spMkLst>
        </pc:spChg>
        <pc:spChg chg="del">
          <ac:chgData name="FAVASULI EMANUELA" userId="S::s296111@studenti.polito.it::4156c32d-55e3-471a-8bcb-3c0bb95ab8da" providerId="AD" clId="Web-{8BB27375-340C-DD0D-9EA0-F70F740C0D81}" dt="2021-11-21T18:44:29.258" v="997"/>
          <ac:spMkLst>
            <pc:docMk/>
            <pc:sldMk cId="2185303723" sldId="272"/>
            <ac:spMk id="4" creationId="{5F918ED6-8208-4E6E-A70A-2D5638231CDD}"/>
          </ac:spMkLst>
        </pc:spChg>
        <pc:spChg chg="add del">
          <ac:chgData name="FAVASULI EMANUELA" userId="S::s296111@studenti.polito.it::4156c32d-55e3-471a-8bcb-3c0bb95ab8da" providerId="AD" clId="Web-{8BB27375-340C-DD0D-9EA0-F70F740C0D81}" dt="2021-11-21T18:46:00.558" v="1015"/>
          <ac:spMkLst>
            <pc:docMk/>
            <pc:sldMk cId="2185303723" sldId="272"/>
            <ac:spMk id="11" creationId="{7517A47C-B2E5-4B79-8061-D74B1311AF6E}"/>
          </ac:spMkLst>
        </pc:spChg>
        <pc:spChg chg="add del">
          <ac:chgData name="FAVASULI EMANUELA" userId="S::s296111@studenti.polito.it::4156c32d-55e3-471a-8bcb-3c0bb95ab8da" providerId="AD" clId="Web-{8BB27375-340C-DD0D-9EA0-F70F740C0D81}" dt="2021-11-21T18:46:00.558" v="1015"/>
          <ac:spMkLst>
            <pc:docMk/>
            <pc:sldMk cId="2185303723" sldId="272"/>
            <ac:spMk id="13" creationId="{C505E780-2083-4CB5-A42A-5E0E2908ECC3}"/>
          </ac:spMkLst>
        </pc:spChg>
        <pc:spChg chg="add del">
          <ac:chgData name="FAVASULI EMANUELA" userId="S::s296111@studenti.polito.it::4156c32d-55e3-471a-8bcb-3c0bb95ab8da" providerId="AD" clId="Web-{8BB27375-340C-DD0D-9EA0-F70F740C0D81}" dt="2021-11-21T18:46:00.558" v="1015"/>
          <ac:spMkLst>
            <pc:docMk/>
            <pc:sldMk cId="2185303723" sldId="272"/>
            <ac:spMk id="15" creationId="{D2C0AE1C-0118-41AE-8A10-7CDCBF10E96F}"/>
          </ac:spMkLst>
        </pc:spChg>
        <pc:spChg chg="add del">
          <ac:chgData name="FAVASULI EMANUELA" userId="S::s296111@studenti.polito.it::4156c32d-55e3-471a-8bcb-3c0bb95ab8da" providerId="AD" clId="Web-{8BB27375-340C-DD0D-9EA0-F70F740C0D81}" dt="2021-11-21T18:46:00.558" v="1015"/>
          <ac:spMkLst>
            <pc:docMk/>
            <pc:sldMk cId="2185303723" sldId="272"/>
            <ac:spMk id="17" creationId="{463EEC44-1BA3-44ED-81FC-A644B04B2A44}"/>
          </ac:spMkLst>
        </pc:spChg>
        <pc:spChg chg="add">
          <ac:chgData name="FAVASULI EMANUELA" userId="S::s296111@studenti.polito.it::4156c32d-55e3-471a-8bcb-3c0bb95ab8da" providerId="AD" clId="Web-{8BB27375-340C-DD0D-9EA0-F70F740C0D81}" dt="2021-11-21T18:46:00.558" v="1015"/>
          <ac:spMkLst>
            <pc:docMk/>
            <pc:sldMk cId="2185303723" sldId="272"/>
            <ac:spMk id="22" creationId="{7301F447-EEF7-48F5-AF73-7566EE7F64AD}"/>
          </ac:spMkLst>
        </pc:spChg>
        <pc:spChg chg="add">
          <ac:chgData name="FAVASULI EMANUELA" userId="S::s296111@studenti.polito.it::4156c32d-55e3-471a-8bcb-3c0bb95ab8da" providerId="AD" clId="Web-{8BB27375-340C-DD0D-9EA0-F70F740C0D81}" dt="2021-11-21T18:46:00.558" v="1015"/>
          <ac:spMkLst>
            <pc:docMk/>
            <pc:sldMk cId="2185303723" sldId="272"/>
            <ac:spMk id="24" creationId="{F7117410-A2A4-4085-9ADC-46744551DBDE}"/>
          </ac:spMkLst>
        </pc:spChg>
        <pc:spChg chg="add">
          <ac:chgData name="FAVASULI EMANUELA" userId="S::s296111@studenti.polito.it::4156c32d-55e3-471a-8bcb-3c0bb95ab8da" providerId="AD" clId="Web-{8BB27375-340C-DD0D-9EA0-F70F740C0D81}" dt="2021-11-21T18:46:00.558" v="1015"/>
          <ac:spMkLst>
            <pc:docMk/>
            <pc:sldMk cId="2185303723" sldId="272"/>
            <ac:spMk id="26" creationId="{99F74EB5-E547-4FB4-95F5-BCC788F3C4A0}"/>
          </ac:spMkLst>
        </pc:spChg>
        <pc:graphicFrameChg chg="add del mod ord modGraphic">
          <ac:chgData name="FAVASULI EMANUELA" userId="S::s296111@studenti.polito.it::4156c32d-55e3-471a-8bcb-3c0bb95ab8da" providerId="AD" clId="Web-{8BB27375-340C-DD0D-9EA0-F70F740C0D81}" dt="2021-11-21T18:45:26.760" v="1000"/>
          <ac:graphicFrameMkLst>
            <pc:docMk/>
            <pc:sldMk cId="2185303723" sldId="272"/>
            <ac:graphicFrameMk id="5" creationId="{33FDA15C-566B-4972-9E5F-D919DB806CFF}"/>
          </ac:graphicFrameMkLst>
        </pc:graphicFrameChg>
        <pc:graphicFrameChg chg="add mod ord modGraphic">
          <ac:chgData name="FAVASULI EMANUELA" userId="S::s296111@studenti.polito.it::4156c32d-55e3-471a-8bcb-3c0bb95ab8da" providerId="AD" clId="Web-{8BB27375-340C-DD0D-9EA0-F70F740C0D81}" dt="2021-11-21T18:47:32.904" v="1059"/>
          <ac:graphicFrameMkLst>
            <pc:docMk/>
            <pc:sldMk cId="2185303723" sldId="272"/>
            <ac:graphicFrameMk id="6" creationId="{D06B9F66-19EA-491C-919F-67F1D44D90B1}"/>
          </ac:graphicFrameMkLst>
        </pc:graphicFrameChg>
      </pc:sldChg>
      <pc:sldChg chg="modSp new">
        <pc:chgData name="FAVASULI EMANUELA" userId="S::s296111@studenti.polito.it::4156c32d-55e3-471a-8bcb-3c0bb95ab8da" providerId="AD" clId="Web-{8BB27375-340C-DD0D-9EA0-F70F740C0D81}" dt="2021-11-21T19:03:14.962" v="1422" actId="20577"/>
        <pc:sldMkLst>
          <pc:docMk/>
          <pc:sldMk cId="3930065366" sldId="272"/>
        </pc:sldMkLst>
        <pc:spChg chg="mod">
          <ac:chgData name="FAVASULI EMANUELA" userId="S::s296111@studenti.polito.it::4156c32d-55e3-471a-8bcb-3c0bb95ab8da" providerId="AD" clId="Web-{8BB27375-340C-DD0D-9EA0-F70F740C0D81}" dt="2021-11-21T19:03:14.962" v="1422" actId="20577"/>
          <ac:spMkLst>
            <pc:docMk/>
            <pc:sldMk cId="3930065366" sldId="272"/>
            <ac:spMk id="2" creationId="{1515BC49-C877-4BC3-AE54-205FB95D8799}"/>
          </ac:spMkLst>
        </pc:spChg>
      </pc:sldChg>
      <pc:sldChg chg="addSp delSp modSp new mod setBg addAnim delAnim setClrOvrMap">
        <pc:chgData name="FAVASULI EMANUELA" userId="S::s296111@studenti.polito.it::4156c32d-55e3-471a-8bcb-3c0bb95ab8da" providerId="AD" clId="Web-{8BB27375-340C-DD0D-9EA0-F70F740C0D81}" dt="2021-11-21T19:06:04.014" v="1449"/>
        <pc:sldMkLst>
          <pc:docMk/>
          <pc:sldMk cId="3041984484" sldId="273"/>
        </pc:sldMkLst>
        <pc:spChg chg="mod ord">
          <ac:chgData name="FAVASULI EMANUELA" userId="S::s296111@studenti.polito.it::4156c32d-55e3-471a-8bcb-3c0bb95ab8da" providerId="AD" clId="Web-{8BB27375-340C-DD0D-9EA0-F70F740C0D81}" dt="2021-11-21T19:06:04.014" v="1449"/>
          <ac:spMkLst>
            <pc:docMk/>
            <pc:sldMk cId="3041984484" sldId="273"/>
            <ac:spMk id="2" creationId="{1E277457-B33A-48F9-B14B-F3541FD4DF1A}"/>
          </ac:spMkLst>
        </pc:spChg>
        <pc:spChg chg="del">
          <ac:chgData name="FAVASULI EMANUELA" userId="S::s296111@studenti.polito.it::4156c32d-55e3-471a-8bcb-3c0bb95ab8da" providerId="AD" clId="Web-{8BB27375-340C-DD0D-9EA0-F70F740C0D81}" dt="2021-11-21T19:05:04.184" v="1433"/>
          <ac:spMkLst>
            <pc:docMk/>
            <pc:sldMk cId="3041984484" sldId="273"/>
            <ac:spMk id="3" creationId="{FAAE17A8-6EF5-4A24-9FB3-39D10C2BE370}"/>
          </ac:spMkLst>
        </pc:spChg>
        <pc:spChg chg="add del">
          <ac:chgData name="FAVASULI EMANUELA" userId="S::s296111@studenti.polito.it::4156c32d-55e3-471a-8bcb-3c0bb95ab8da" providerId="AD" clId="Web-{8BB27375-340C-DD0D-9EA0-F70F740C0D81}" dt="2021-11-21T19:05:31.576" v="1439"/>
          <ac:spMkLst>
            <pc:docMk/>
            <pc:sldMk cId="3041984484" sldId="273"/>
            <ac:spMk id="6" creationId="{8FC9BE17-9A7B-462D-AE50-3D8777387304}"/>
          </ac:spMkLst>
        </pc:spChg>
        <pc:spChg chg="add del">
          <ac:chgData name="FAVASULI EMANUELA" userId="S::s296111@studenti.polito.it::4156c32d-55e3-471a-8bcb-3c0bb95ab8da" providerId="AD" clId="Web-{8BB27375-340C-DD0D-9EA0-F70F740C0D81}" dt="2021-11-21T19:05:31.576" v="1439"/>
          <ac:spMkLst>
            <pc:docMk/>
            <pc:sldMk cId="3041984484" sldId="273"/>
            <ac:spMk id="7" creationId="{3EBE8569-6AEC-4B8C-8D53-2DE337CDBA65}"/>
          </ac:spMkLst>
        </pc:spChg>
        <pc:spChg chg="add del">
          <ac:chgData name="FAVASULI EMANUELA" userId="S::s296111@studenti.polito.it::4156c32d-55e3-471a-8bcb-3c0bb95ab8da" providerId="AD" clId="Web-{8BB27375-340C-DD0D-9EA0-F70F740C0D81}" dt="2021-11-21T19:05:31.576" v="1439"/>
          <ac:spMkLst>
            <pc:docMk/>
            <pc:sldMk cId="3041984484" sldId="273"/>
            <ac:spMk id="8" creationId="{FF16D239-C706-4778-A263-9396CCF7E6A3}"/>
          </ac:spMkLst>
        </pc:spChg>
        <pc:spChg chg="add del">
          <ac:chgData name="FAVASULI EMANUELA" userId="S::s296111@studenti.polito.it::4156c32d-55e3-471a-8bcb-3c0bb95ab8da" providerId="AD" clId="Web-{8BB27375-340C-DD0D-9EA0-F70F740C0D81}" dt="2021-11-21T19:05:29.185" v="1437"/>
          <ac:spMkLst>
            <pc:docMk/>
            <pc:sldMk cId="3041984484" sldId="273"/>
            <ac:spMk id="9" creationId="{37C89E4B-3C9F-44B9-8B86-D9E3D112D8EC}"/>
          </ac:spMkLst>
        </pc:spChg>
        <pc:spChg chg="add del">
          <ac:chgData name="FAVASULI EMANUELA" userId="S::s296111@studenti.polito.it::4156c32d-55e3-471a-8bcb-3c0bb95ab8da" providerId="AD" clId="Web-{8BB27375-340C-DD0D-9EA0-F70F740C0D81}" dt="2021-11-21T19:06:04.014" v="1449"/>
          <ac:spMkLst>
            <pc:docMk/>
            <pc:sldMk cId="3041984484" sldId="273"/>
            <ac:spMk id="10" creationId="{7C432AFE-B3D2-4BFF-BF8F-96C27AFF1AC7}"/>
          </ac:spMkLst>
        </pc:spChg>
        <pc:spChg chg="add del">
          <ac:chgData name="FAVASULI EMANUELA" userId="S::s296111@studenti.polito.it::4156c32d-55e3-471a-8bcb-3c0bb95ab8da" providerId="AD" clId="Web-{8BB27375-340C-DD0D-9EA0-F70F740C0D81}" dt="2021-11-21T19:06:04.014" v="1449"/>
          <ac:spMkLst>
            <pc:docMk/>
            <pc:sldMk cId="3041984484" sldId="273"/>
            <ac:spMk id="12" creationId="{AF2F604E-43BE-4DC3-B983-E071523364F8}"/>
          </ac:spMkLst>
        </pc:spChg>
        <pc:spChg chg="add del">
          <ac:chgData name="FAVASULI EMANUELA" userId="S::s296111@studenti.polito.it::4156c32d-55e3-471a-8bcb-3c0bb95ab8da" providerId="AD" clId="Web-{8BB27375-340C-DD0D-9EA0-F70F740C0D81}" dt="2021-11-21T19:06:04.014" v="1449"/>
          <ac:spMkLst>
            <pc:docMk/>
            <pc:sldMk cId="3041984484" sldId="273"/>
            <ac:spMk id="14" creationId="{08C9B587-E65E-4B52-B37C-ABEBB6E87928}"/>
          </ac:spMkLst>
        </pc:spChg>
        <pc:spChg chg="add del">
          <ac:chgData name="FAVASULI EMANUELA" userId="S::s296111@studenti.polito.it::4156c32d-55e3-471a-8bcb-3c0bb95ab8da" providerId="AD" clId="Web-{8BB27375-340C-DD0D-9EA0-F70F740C0D81}" dt="2021-11-21T19:05:31.576" v="1439"/>
          <ac:spMkLst>
            <pc:docMk/>
            <pc:sldMk cId="3041984484" sldId="273"/>
            <ac:spMk id="15" creationId="{55D4142C-5077-457F-A6AD-3FECFDB39685}"/>
          </ac:spMkLst>
        </pc:spChg>
        <pc:spChg chg="add del mod">
          <ac:chgData name="FAVASULI EMANUELA" userId="S::s296111@studenti.polito.it::4156c32d-55e3-471a-8bcb-3c0bb95ab8da" providerId="AD" clId="Web-{8BB27375-340C-DD0D-9EA0-F70F740C0D81}" dt="2021-11-21T19:05:48.357" v="1442"/>
          <ac:spMkLst>
            <pc:docMk/>
            <pc:sldMk cId="3041984484" sldId="273"/>
            <ac:spMk id="16" creationId="{8A7A58EE-65BD-4BFA-B9C3-BB7279AEFEBA}"/>
          </ac:spMkLst>
        </pc:spChg>
        <pc:spChg chg="add del">
          <ac:chgData name="FAVASULI EMANUELA" userId="S::s296111@studenti.polito.it::4156c32d-55e3-471a-8bcb-3c0bb95ab8da" providerId="AD" clId="Web-{8BB27375-340C-DD0D-9EA0-F70F740C0D81}" dt="2021-11-21T19:05:31.576" v="1439"/>
          <ac:spMkLst>
            <pc:docMk/>
            <pc:sldMk cId="3041984484" sldId="273"/>
            <ac:spMk id="17" creationId="{7A5F0580-5EE9-419F-96EE-B6529EF6E7D0}"/>
          </ac:spMkLst>
        </pc:spChg>
        <pc:spChg chg="add del">
          <ac:chgData name="FAVASULI EMANUELA" userId="S::s296111@studenti.polito.it::4156c32d-55e3-471a-8bcb-3c0bb95ab8da" providerId="AD" clId="Web-{8BB27375-340C-DD0D-9EA0-F70F740C0D81}" dt="2021-11-21T19:06:03.999" v="1448"/>
          <ac:spMkLst>
            <pc:docMk/>
            <pc:sldMk cId="3041984484" sldId="273"/>
            <ac:spMk id="18" creationId="{C1DD1A8A-57D5-4A81-AD04-532B043C5611}"/>
          </ac:spMkLst>
        </pc:spChg>
        <pc:spChg chg="add del">
          <ac:chgData name="FAVASULI EMANUELA" userId="S::s296111@studenti.polito.it::4156c32d-55e3-471a-8bcb-3c0bb95ab8da" providerId="AD" clId="Web-{8BB27375-340C-DD0D-9EA0-F70F740C0D81}" dt="2021-11-21T19:05:58.358" v="1446"/>
          <ac:spMkLst>
            <pc:docMk/>
            <pc:sldMk cId="3041984484" sldId="273"/>
            <ac:spMk id="19" creationId="{71B2258F-86CA-4D4D-8270-BC05FCDEBFB3}"/>
          </ac:spMkLst>
        </pc:spChg>
        <pc:spChg chg="add">
          <ac:chgData name="FAVASULI EMANUELA" userId="S::s296111@studenti.polito.it::4156c32d-55e3-471a-8bcb-3c0bb95ab8da" providerId="AD" clId="Web-{8BB27375-340C-DD0D-9EA0-F70F740C0D81}" dt="2021-11-21T19:06:04.014" v="1449"/>
          <ac:spMkLst>
            <pc:docMk/>
            <pc:sldMk cId="3041984484" sldId="273"/>
            <ac:spMk id="20" creationId="{657F69E0-C4B0-4BEC-A689-4F8D877F05D4}"/>
          </ac:spMkLst>
        </pc:spChg>
        <pc:spChg chg="add del">
          <ac:chgData name="FAVASULI EMANUELA" userId="S::s296111@studenti.polito.it::4156c32d-55e3-471a-8bcb-3c0bb95ab8da" providerId="AD" clId="Web-{8BB27375-340C-DD0D-9EA0-F70F740C0D81}" dt="2021-11-21T19:06:03.999" v="1448"/>
          <ac:spMkLst>
            <pc:docMk/>
            <pc:sldMk cId="3041984484" sldId="273"/>
            <ac:spMk id="21" creationId="{007891EC-4501-44ED-A8C8-B11B6DB767AB}"/>
          </ac:spMkLst>
        </pc:spChg>
        <pc:spChg chg="add">
          <ac:chgData name="FAVASULI EMANUELA" userId="S::s296111@studenti.polito.it::4156c32d-55e3-471a-8bcb-3c0bb95ab8da" providerId="AD" clId="Web-{8BB27375-340C-DD0D-9EA0-F70F740C0D81}" dt="2021-11-21T19:06:04.014" v="1449"/>
          <ac:spMkLst>
            <pc:docMk/>
            <pc:sldMk cId="3041984484" sldId="273"/>
            <ac:spMk id="22" creationId="{9F6380B4-6A1C-481E-8408-B4E6C75B9B81}"/>
          </ac:spMkLst>
        </pc:spChg>
        <pc:picChg chg="add mod ord">
          <ac:chgData name="FAVASULI EMANUELA" userId="S::s296111@studenti.polito.it::4156c32d-55e3-471a-8bcb-3c0bb95ab8da" providerId="AD" clId="Web-{8BB27375-340C-DD0D-9EA0-F70F740C0D81}" dt="2021-11-21T19:06:04.014" v="1449"/>
          <ac:picMkLst>
            <pc:docMk/>
            <pc:sldMk cId="3041984484" sldId="273"/>
            <ac:picMk id="4" creationId="{8FA1AB59-40FE-487D-A0C9-679D0CEC7018}"/>
          </ac:picMkLst>
        </pc:picChg>
        <pc:cxnChg chg="add del">
          <ac:chgData name="FAVASULI EMANUELA" userId="S::s296111@studenti.polito.it::4156c32d-55e3-471a-8bcb-3c0bb95ab8da" providerId="AD" clId="Web-{8BB27375-340C-DD0D-9EA0-F70F740C0D81}" dt="2021-11-21T19:05:29.185" v="1437"/>
          <ac:cxnSpMkLst>
            <pc:docMk/>
            <pc:sldMk cId="3041984484" sldId="273"/>
            <ac:cxnSpMk id="11" creationId="{AA2EAA10-076F-46BD-8F0F-B9A2FB77A85C}"/>
          </ac:cxnSpMkLst>
        </pc:cxnChg>
        <pc:cxnChg chg="add del">
          <ac:chgData name="FAVASULI EMANUELA" userId="S::s296111@studenti.polito.it::4156c32d-55e3-471a-8bcb-3c0bb95ab8da" providerId="AD" clId="Web-{8BB27375-340C-DD0D-9EA0-F70F740C0D81}" dt="2021-11-21T19:05:29.185" v="1437"/>
          <ac:cxnSpMkLst>
            <pc:docMk/>
            <pc:sldMk cId="3041984484" sldId="273"/>
            <ac:cxnSpMk id="13" creationId="{D891E407-403B-4764-86C9-33A56D3BCAA3}"/>
          </ac:cxnSpMkLst>
        </pc:cxnChg>
      </pc:sldChg>
      <pc:sldChg chg="addSp delSp modSp new mod setBg">
        <pc:chgData name="FAVASULI EMANUELA" userId="S::s296111@studenti.polito.it::4156c32d-55e3-471a-8bcb-3c0bb95ab8da" providerId="AD" clId="Web-{8BB27375-340C-DD0D-9EA0-F70F740C0D81}" dt="2021-11-21T19:11:28.305" v="1505" actId="1076"/>
        <pc:sldMkLst>
          <pc:docMk/>
          <pc:sldMk cId="2124592234" sldId="274"/>
        </pc:sldMkLst>
        <pc:spChg chg="del mod">
          <ac:chgData name="FAVASULI EMANUELA" userId="S::s296111@studenti.polito.it::4156c32d-55e3-471a-8bcb-3c0bb95ab8da" providerId="AD" clId="Web-{8BB27375-340C-DD0D-9EA0-F70F740C0D81}" dt="2021-11-21T19:06:48.859" v="1453"/>
          <ac:spMkLst>
            <pc:docMk/>
            <pc:sldMk cId="2124592234" sldId="274"/>
            <ac:spMk id="2" creationId="{863B8ED2-E8BE-4DFA-9DC4-08B7FDC206F9}"/>
          </ac:spMkLst>
        </pc:spChg>
        <pc:spChg chg="del">
          <ac:chgData name="FAVASULI EMANUELA" userId="S::s296111@studenti.polito.it::4156c32d-55e3-471a-8bcb-3c0bb95ab8da" providerId="AD" clId="Web-{8BB27375-340C-DD0D-9EA0-F70F740C0D81}" dt="2021-11-21T19:06:41.796" v="1451"/>
          <ac:spMkLst>
            <pc:docMk/>
            <pc:sldMk cId="2124592234" sldId="274"/>
            <ac:spMk id="3" creationId="{BF6E07C4-789E-48EA-951E-88E780253B77}"/>
          </ac:spMkLst>
        </pc:spChg>
        <pc:spChg chg="add mod">
          <ac:chgData name="FAVASULI EMANUELA" userId="S::s296111@studenti.polito.it::4156c32d-55e3-471a-8bcb-3c0bb95ab8da" providerId="AD" clId="Web-{8BB27375-340C-DD0D-9EA0-F70F740C0D81}" dt="2021-11-21T19:11:01.054" v="1499"/>
          <ac:spMkLst>
            <pc:docMk/>
            <pc:sldMk cId="2124592234" sldId="274"/>
            <ac:spMk id="5" creationId="{C7CCD5EE-C074-4D41-A97D-CDB3C4D1E62D}"/>
          </ac:spMkLst>
        </pc:spChg>
        <pc:spChg chg="add mod">
          <ac:chgData name="FAVASULI EMANUELA" userId="S::s296111@studenti.polito.it::4156c32d-55e3-471a-8bcb-3c0bb95ab8da" providerId="AD" clId="Web-{8BB27375-340C-DD0D-9EA0-F70F740C0D81}" dt="2021-11-21T19:11:28.305" v="1505" actId="1076"/>
          <ac:spMkLst>
            <pc:docMk/>
            <pc:sldMk cId="2124592234" sldId="274"/>
            <ac:spMk id="7" creationId="{E4AC3503-8E18-4B2D-989A-3DA7ECB87916}"/>
          </ac:spMkLst>
        </pc:spChg>
        <pc:spChg chg="add del">
          <ac:chgData name="FAVASULI EMANUELA" userId="S::s296111@studenti.polito.it::4156c32d-55e3-471a-8bcb-3c0bb95ab8da" providerId="AD" clId="Web-{8BB27375-340C-DD0D-9EA0-F70F740C0D81}" dt="2021-11-21T19:10:45.413" v="1491"/>
          <ac:spMkLst>
            <pc:docMk/>
            <pc:sldMk cId="2124592234" sldId="274"/>
            <ac:spMk id="9" creationId="{B9FF99BD-075F-4761-A995-6FC574BD25EA}"/>
          </ac:spMkLst>
        </pc:spChg>
        <pc:spChg chg="add del">
          <ac:chgData name="FAVASULI EMANUELA" userId="S::s296111@studenti.polito.it::4156c32d-55e3-471a-8bcb-3c0bb95ab8da" providerId="AD" clId="Web-{8BB27375-340C-DD0D-9EA0-F70F740C0D81}" dt="2021-11-21T19:10:45.413" v="1491"/>
          <ac:spMkLst>
            <pc:docMk/>
            <pc:sldMk cId="2124592234" sldId="274"/>
            <ac:spMk id="10" creationId="{A7B21A54-9BA3-4EA9-B460-5A829ADD9051}"/>
          </ac:spMkLst>
        </pc:spChg>
        <pc:spChg chg="add del">
          <ac:chgData name="FAVASULI EMANUELA" userId="S::s296111@studenti.polito.it::4156c32d-55e3-471a-8bcb-3c0bb95ab8da" providerId="AD" clId="Web-{8BB27375-340C-DD0D-9EA0-F70F740C0D81}" dt="2021-11-21T19:10:45.413" v="1491"/>
          <ac:spMkLst>
            <pc:docMk/>
            <pc:sldMk cId="2124592234" sldId="274"/>
            <ac:spMk id="11" creationId="{6FA8F714-B9D8-488A-8CCA-E9948FF913A9}"/>
          </ac:spMkLst>
        </pc:spChg>
        <pc:spChg chg="add del">
          <ac:chgData name="FAVASULI EMANUELA" userId="S::s296111@studenti.polito.it::4156c32d-55e3-471a-8bcb-3c0bb95ab8da" providerId="AD" clId="Web-{8BB27375-340C-DD0D-9EA0-F70F740C0D81}" dt="2021-11-21T19:10:26.928" v="1489"/>
          <ac:spMkLst>
            <pc:docMk/>
            <pc:sldMk cId="2124592234" sldId="274"/>
            <ac:spMk id="12" creationId="{69D184B2-2226-4E31-BCCB-444330767440}"/>
          </ac:spMkLst>
        </pc:spChg>
        <pc:spChg chg="add del">
          <ac:chgData name="FAVASULI EMANUELA" userId="S::s296111@studenti.polito.it::4156c32d-55e3-471a-8bcb-3c0bb95ab8da" providerId="AD" clId="Web-{8BB27375-340C-DD0D-9EA0-F70F740C0D81}" dt="2021-11-21T19:10:47.788" v="1493"/>
          <ac:spMkLst>
            <pc:docMk/>
            <pc:sldMk cId="2124592234" sldId="274"/>
            <ac:spMk id="13" creationId="{2D2B266D-3625-4584-A5C3-7D3F672CFF30}"/>
          </ac:spMkLst>
        </pc:spChg>
        <pc:spChg chg="add del">
          <ac:chgData name="FAVASULI EMANUELA" userId="S::s296111@studenti.polito.it::4156c32d-55e3-471a-8bcb-3c0bb95ab8da" providerId="AD" clId="Web-{8BB27375-340C-DD0D-9EA0-F70F740C0D81}" dt="2021-11-21T19:10:26.928" v="1489"/>
          <ac:spMkLst>
            <pc:docMk/>
            <pc:sldMk cId="2124592234" sldId="274"/>
            <ac:spMk id="14" creationId="{1AC4D4E3-486A-464A-8EC8-D44881097267}"/>
          </ac:spMkLst>
        </pc:spChg>
        <pc:spChg chg="add del">
          <ac:chgData name="FAVASULI EMANUELA" userId="S::s296111@studenti.polito.it::4156c32d-55e3-471a-8bcb-3c0bb95ab8da" providerId="AD" clId="Web-{8BB27375-340C-DD0D-9EA0-F70F740C0D81}" dt="2021-11-21T19:10:47.788" v="1493"/>
          <ac:spMkLst>
            <pc:docMk/>
            <pc:sldMk cId="2124592234" sldId="274"/>
            <ac:spMk id="15" creationId="{A5D2A5D1-BA0D-47D3-B051-DA7743C46E28}"/>
          </ac:spMkLst>
        </pc:spChg>
        <pc:spChg chg="add del">
          <ac:chgData name="FAVASULI EMANUELA" userId="S::s296111@studenti.polito.it::4156c32d-55e3-471a-8bcb-3c0bb95ab8da" providerId="AD" clId="Web-{8BB27375-340C-DD0D-9EA0-F70F740C0D81}" dt="2021-11-21T19:10:26.928" v="1489"/>
          <ac:spMkLst>
            <pc:docMk/>
            <pc:sldMk cId="2124592234" sldId="274"/>
            <ac:spMk id="16" creationId="{864DE13E-58EB-4475-B79C-0D4FC651239B}"/>
          </ac:spMkLst>
        </pc:spChg>
        <pc:spChg chg="add del">
          <ac:chgData name="FAVASULI EMANUELA" userId="S::s296111@studenti.polito.it::4156c32d-55e3-471a-8bcb-3c0bb95ab8da" providerId="AD" clId="Web-{8BB27375-340C-DD0D-9EA0-F70F740C0D81}" dt="2021-11-21T19:10:55.163" v="1497"/>
          <ac:spMkLst>
            <pc:docMk/>
            <pc:sldMk cId="2124592234" sldId="274"/>
            <ac:spMk id="17" creationId="{69D184B2-2226-4E31-BCCB-444330767440}"/>
          </ac:spMkLst>
        </pc:spChg>
        <pc:spChg chg="add del">
          <ac:chgData name="FAVASULI EMANUELA" userId="S::s296111@studenti.polito.it::4156c32d-55e3-471a-8bcb-3c0bb95ab8da" providerId="AD" clId="Web-{8BB27375-340C-DD0D-9EA0-F70F740C0D81}" dt="2021-11-21T19:10:55.163" v="1497"/>
          <ac:spMkLst>
            <pc:docMk/>
            <pc:sldMk cId="2124592234" sldId="274"/>
            <ac:spMk id="18" creationId="{1AC4D4E3-486A-464A-8EC8-D44881097267}"/>
          </ac:spMkLst>
        </pc:spChg>
        <pc:spChg chg="add del">
          <ac:chgData name="FAVASULI EMANUELA" userId="S::s296111@studenti.polito.it::4156c32d-55e3-471a-8bcb-3c0bb95ab8da" providerId="AD" clId="Web-{8BB27375-340C-DD0D-9EA0-F70F740C0D81}" dt="2021-11-21T19:10:51.866" v="1495"/>
          <ac:spMkLst>
            <pc:docMk/>
            <pc:sldMk cId="2124592234" sldId="274"/>
            <ac:spMk id="19" creationId="{0B761509-3B9A-49A6-A84B-C3D86811697D}"/>
          </ac:spMkLst>
        </pc:spChg>
        <pc:spChg chg="add del">
          <ac:chgData name="FAVASULI EMANUELA" userId="S::s296111@studenti.polito.it::4156c32d-55e3-471a-8bcb-3c0bb95ab8da" providerId="AD" clId="Web-{8BB27375-340C-DD0D-9EA0-F70F740C0D81}" dt="2021-11-21T19:10:51.866" v="1495"/>
          <ac:spMkLst>
            <pc:docMk/>
            <pc:sldMk cId="2124592234" sldId="274"/>
            <ac:spMk id="20" creationId="{91DE43FD-EB47-414A-B0AB-169B0FFFA527}"/>
          </ac:spMkLst>
        </pc:spChg>
        <pc:spChg chg="add del">
          <ac:chgData name="FAVASULI EMANUELA" userId="S::s296111@studenti.polito.it::4156c32d-55e3-471a-8bcb-3c0bb95ab8da" providerId="AD" clId="Web-{8BB27375-340C-DD0D-9EA0-F70F740C0D81}" dt="2021-11-21T19:10:55.163" v="1497"/>
          <ac:spMkLst>
            <pc:docMk/>
            <pc:sldMk cId="2124592234" sldId="274"/>
            <ac:spMk id="22" creationId="{864DE13E-58EB-4475-B79C-0D4FC651239B}"/>
          </ac:spMkLst>
        </pc:spChg>
        <pc:spChg chg="add del">
          <ac:chgData name="FAVASULI EMANUELA" userId="S::s296111@studenti.polito.it::4156c32d-55e3-471a-8bcb-3c0bb95ab8da" providerId="AD" clId="Web-{8BB27375-340C-DD0D-9EA0-F70F740C0D81}" dt="2021-11-21T19:11:01.054" v="1499"/>
          <ac:spMkLst>
            <pc:docMk/>
            <pc:sldMk cId="2124592234" sldId="274"/>
            <ac:spMk id="23" creationId="{2D2B266D-3625-4584-A5C3-7D3F672CFF30}"/>
          </ac:spMkLst>
        </pc:spChg>
        <pc:spChg chg="add del">
          <ac:chgData name="FAVASULI EMANUELA" userId="S::s296111@studenti.polito.it::4156c32d-55e3-471a-8bcb-3c0bb95ab8da" providerId="AD" clId="Web-{8BB27375-340C-DD0D-9EA0-F70F740C0D81}" dt="2021-11-21T19:11:01.054" v="1499"/>
          <ac:spMkLst>
            <pc:docMk/>
            <pc:sldMk cId="2124592234" sldId="274"/>
            <ac:spMk id="24" creationId="{C463B99A-73EE-4FBB-B7C4-F9F9BCC25C65}"/>
          </ac:spMkLst>
        </pc:spChg>
        <pc:spChg chg="add del">
          <ac:chgData name="FAVASULI EMANUELA" userId="S::s296111@studenti.polito.it::4156c32d-55e3-471a-8bcb-3c0bb95ab8da" providerId="AD" clId="Web-{8BB27375-340C-DD0D-9EA0-F70F740C0D81}" dt="2021-11-21T19:11:01.054" v="1499"/>
          <ac:spMkLst>
            <pc:docMk/>
            <pc:sldMk cId="2124592234" sldId="274"/>
            <ac:spMk id="25" creationId="{A5D2A5D1-BA0D-47D3-B051-DA7743C46E28}"/>
          </ac:spMkLst>
        </pc:spChg>
        <pc:grpChg chg="add del">
          <ac:chgData name="FAVASULI EMANUELA" userId="S::s296111@studenti.polito.it::4156c32d-55e3-471a-8bcb-3c0bb95ab8da" providerId="AD" clId="Web-{8BB27375-340C-DD0D-9EA0-F70F740C0D81}" dt="2021-11-21T19:10:51.866" v="1495"/>
          <ac:grpSpMkLst>
            <pc:docMk/>
            <pc:sldMk cId="2124592234" sldId="274"/>
            <ac:grpSpMk id="21" creationId="{58495BCC-CE77-4CC2-952E-846F41119FD5}"/>
          </ac:grpSpMkLst>
        </pc:grpChg>
        <pc:picChg chg="add mod ord">
          <ac:chgData name="FAVASULI EMANUELA" userId="S::s296111@studenti.polito.it::4156c32d-55e3-471a-8bcb-3c0bb95ab8da" providerId="AD" clId="Web-{8BB27375-340C-DD0D-9EA0-F70F740C0D81}" dt="2021-11-21T19:11:08.679" v="1500" actId="14100"/>
          <ac:picMkLst>
            <pc:docMk/>
            <pc:sldMk cId="2124592234" sldId="274"/>
            <ac:picMk id="4" creationId="{6EA4751D-ED10-4129-BA6F-A5D29868E4B9}"/>
          </ac:picMkLst>
        </pc:picChg>
        <pc:picChg chg="add mod">
          <ac:chgData name="FAVASULI EMANUELA" userId="S::s296111@studenti.polito.it::4156c32d-55e3-471a-8bcb-3c0bb95ab8da" providerId="AD" clId="Web-{8BB27375-340C-DD0D-9EA0-F70F740C0D81}" dt="2021-11-21T19:11:23.101" v="1504" actId="14100"/>
          <ac:picMkLst>
            <pc:docMk/>
            <pc:sldMk cId="2124592234" sldId="274"/>
            <ac:picMk id="6" creationId="{414ABF04-0069-44F7-96A6-FBC94592DE7D}"/>
          </ac:picMkLst>
        </pc:picChg>
      </pc:sldChg>
      <pc:sldChg chg="addSp modSp new mod setBg">
        <pc:chgData name="FAVASULI EMANUELA" userId="S::s296111@studenti.polito.it::4156c32d-55e3-471a-8bcb-3c0bb95ab8da" providerId="AD" clId="Web-{8BB27375-340C-DD0D-9EA0-F70F740C0D81}" dt="2021-11-21T19:12:39.072" v="1514"/>
        <pc:sldMkLst>
          <pc:docMk/>
          <pc:sldMk cId="2514992900" sldId="275"/>
        </pc:sldMkLst>
        <pc:spChg chg="mod">
          <ac:chgData name="FAVASULI EMANUELA" userId="S::s296111@studenti.polito.it::4156c32d-55e3-471a-8bcb-3c0bb95ab8da" providerId="AD" clId="Web-{8BB27375-340C-DD0D-9EA0-F70F740C0D81}" dt="2021-11-21T19:12:39.072" v="1514"/>
          <ac:spMkLst>
            <pc:docMk/>
            <pc:sldMk cId="2514992900" sldId="275"/>
            <ac:spMk id="2" creationId="{321C18B6-E069-4351-86C2-E0B82A4604B5}"/>
          </ac:spMkLst>
        </pc:spChg>
        <pc:spChg chg="mod">
          <ac:chgData name="FAVASULI EMANUELA" userId="S::s296111@studenti.polito.it::4156c32d-55e3-471a-8bcb-3c0bb95ab8da" providerId="AD" clId="Web-{8BB27375-340C-DD0D-9EA0-F70F740C0D81}" dt="2021-11-21T19:12:39.072" v="1514"/>
          <ac:spMkLst>
            <pc:docMk/>
            <pc:sldMk cId="2514992900" sldId="275"/>
            <ac:spMk id="3" creationId="{BE7031B0-A3D3-4B17-86DE-09EA399F0DB7}"/>
          </ac:spMkLst>
        </pc:spChg>
        <pc:spChg chg="add">
          <ac:chgData name="FAVASULI EMANUELA" userId="S::s296111@studenti.polito.it::4156c32d-55e3-471a-8bcb-3c0bb95ab8da" providerId="AD" clId="Web-{8BB27375-340C-DD0D-9EA0-F70F740C0D81}" dt="2021-11-21T19:12:39.072" v="1514"/>
          <ac:spMkLst>
            <pc:docMk/>
            <pc:sldMk cId="2514992900" sldId="275"/>
            <ac:spMk id="8" creationId="{DAF1966E-FD40-4A4A-B61B-C4DF7FA05F06}"/>
          </ac:spMkLst>
        </pc:spChg>
        <pc:spChg chg="add">
          <ac:chgData name="FAVASULI EMANUELA" userId="S::s296111@studenti.polito.it::4156c32d-55e3-471a-8bcb-3c0bb95ab8da" providerId="AD" clId="Web-{8BB27375-340C-DD0D-9EA0-F70F740C0D81}" dt="2021-11-21T19:12:39.072" v="1514"/>
          <ac:spMkLst>
            <pc:docMk/>
            <pc:sldMk cId="2514992900" sldId="275"/>
            <ac:spMk id="10" creationId="{047BFA19-D45E-416B-A404-7AF2F3F27017}"/>
          </ac:spMkLst>
        </pc:spChg>
        <pc:spChg chg="add">
          <ac:chgData name="FAVASULI EMANUELA" userId="S::s296111@studenti.polito.it::4156c32d-55e3-471a-8bcb-3c0bb95ab8da" providerId="AD" clId="Web-{8BB27375-340C-DD0D-9EA0-F70F740C0D81}" dt="2021-11-21T19:12:39.072" v="1514"/>
          <ac:spMkLst>
            <pc:docMk/>
            <pc:sldMk cId="2514992900" sldId="275"/>
            <ac:spMk id="12" creationId="{8E0105E7-23DB-4CF2-8258-FF47C7620F6E}"/>
          </ac:spMkLst>
        </pc:spChg>
        <pc:spChg chg="add">
          <ac:chgData name="FAVASULI EMANUELA" userId="S::s296111@studenti.polito.it::4156c32d-55e3-471a-8bcb-3c0bb95ab8da" providerId="AD" clId="Web-{8BB27375-340C-DD0D-9EA0-F70F740C0D81}" dt="2021-11-21T19:12:39.072" v="1514"/>
          <ac:spMkLst>
            <pc:docMk/>
            <pc:sldMk cId="2514992900" sldId="275"/>
            <ac:spMk id="14" creationId="{074B4F7D-14B2-478B-8BF5-01E4E0C5D263}"/>
          </ac:spMkLst>
        </pc:spChg>
      </pc:sldChg>
      <pc:sldChg chg="modSp new">
        <pc:chgData name="FAVASULI EMANUELA" userId="S::s296111@studenti.polito.it::4156c32d-55e3-471a-8bcb-3c0bb95ab8da" providerId="AD" clId="Web-{8BB27375-340C-DD0D-9EA0-F70F740C0D81}" dt="2021-11-21T19:13:14.464" v="1519" actId="20577"/>
        <pc:sldMkLst>
          <pc:docMk/>
          <pc:sldMk cId="2070074994" sldId="276"/>
        </pc:sldMkLst>
        <pc:spChg chg="mod">
          <ac:chgData name="FAVASULI EMANUELA" userId="S::s296111@studenti.polito.it::4156c32d-55e3-471a-8bcb-3c0bb95ab8da" providerId="AD" clId="Web-{8BB27375-340C-DD0D-9EA0-F70F740C0D81}" dt="2021-11-21T19:13:14.464" v="1519" actId="20577"/>
          <ac:spMkLst>
            <pc:docMk/>
            <pc:sldMk cId="2070074994" sldId="276"/>
            <ac:spMk id="2" creationId="{9200CA86-1824-456B-BFC6-87EA24C640B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D9972-C1ED-40D3-B171-B78C2282DDA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4707D91-8660-4580-AB1C-FFDC733CE113}">
      <dgm:prSet/>
      <dgm:spPr/>
      <dgm:t>
        <a:bodyPr/>
        <a:lstStyle/>
        <a:p>
          <a:pPr rtl="0"/>
          <a:r>
            <a:rPr lang="en-US" dirty="0" err="1"/>
            <a:t>Movimento</a:t>
          </a:r>
          <a:r>
            <a:rPr lang="en-US" dirty="0"/>
            <a:t> </a:t>
          </a:r>
          <a:r>
            <a:rPr lang="en-US" dirty="0" err="1"/>
            <a:t>direzionale</a:t>
          </a:r>
          <a:r>
            <a:rPr lang="en-US" dirty="0"/>
            <a:t>:</a:t>
          </a:r>
          <a:r>
            <a:rPr lang="en-US" dirty="0">
              <a:latin typeface="Calibri Light" panose="020F0302020204030204"/>
            </a:rPr>
            <a:t> </a:t>
          </a:r>
          <a:r>
            <a:rPr lang="en-US" dirty="0"/>
            <a:t> W A S D </a:t>
          </a:r>
        </a:p>
      </dgm:t>
    </dgm:pt>
    <dgm:pt modelId="{B8C26956-358C-4A00-BD48-F31174E07905}" type="parTrans" cxnId="{E31B1E4D-01AD-4588-B69E-82ECDCA192E9}">
      <dgm:prSet/>
      <dgm:spPr/>
      <dgm:t>
        <a:bodyPr/>
        <a:lstStyle/>
        <a:p>
          <a:endParaRPr lang="en-US"/>
        </a:p>
      </dgm:t>
    </dgm:pt>
    <dgm:pt modelId="{43F99745-7915-4503-B5B0-8021F38A5FB1}" type="sibTrans" cxnId="{E31B1E4D-01AD-4588-B69E-82ECDCA192E9}">
      <dgm:prSet/>
      <dgm:spPr/>
      <dgm:t>
        <a:bodyPr/>
        <a:lstStyle/>
        <a:p>
          <a:endParaRPr lang="en-US"/>
        </a:p>
      </dgm:t>
    </dgm:pt>
    <dgm:pt modelId="{C4EC4DBD-4546-484F-AD30-BCBACBAE08F9}">
      <dgm:prSet/>
      <dgm:spPr/>
      <dgm:t>
        <a:bodyPr/>
        <a:lstStyle/>
        <a:p>
          <a:r>
            <a:rPr lang="en-US" dirty="0" err="1"/>
            <a:t>Scatto</a:t>
          </a:r>
          <a:r>
            <a:rPr lang="en-US" dirty="0"/>
            <a:t>:  </a:t>
          </a:r>
          <a:r>
            <a:rPr lang="en-US" dirty="0">
              <a:latin typeface="Calibri Light" panose="020F0302020204030204"/>
            </a:rPr>
            <a:t>SHIFT</a:t>
          </a:r>
          <a:endParaRPr lang="en-US" dirty="0"/>
        </a:p>
      </dgm:t>
    </dgm:pt>
    <dgm:pt modelId="{8A9EB576-9150-43BC-A78F-548899E4648C}" type="parTrans" cxnId="{C65B19A8-755B-4DDC-942F-AC3298645065}">
      <dgm:prSet/>
      <dgm:spPr/>
      <dgm:t>
        <a:bodyPr/>
        <a:lstStyle/>
        <a:p>
          <a:endParaRPr lang="en-US"/>
        </a:p>
      </dgm:t>
    </dgm:pt>
    <dgm:pt modelId="{F921D0FF-4A68-4931-A45F-3B2EACE3D5FD}" type="sibTrans" cxnId="{C65B19A8-755B-4DDC-942F-AC3298645065}">
      <dgm:prSet/>
      <dgm:spPr/>
      <dgm:t>
        <a:bodyPr/>
        <a:lstStyle/>
        <a:p>
          <a:endParaRPr lang="en-US"/>
        </a:p>
      </dgm:t>
    </dgm:pt>
    <dgm:pt modelId="{C6E85589-3857-4A27-846C-476B8CFAF3C8}">
      <dgm:prSet/>
      <dgm:spPr/>
      <dgm:t>
        <a:bodyPr/>
        <a:lstStyle/>
        <a:p>
          <a:r>
            <a:rPr lang="en-US" dirty="0" err="1"/>
            <a:t>Schivata</a:t>
          </a:r>
          <a:r>
            <a:rPr lang="en-US" dirty="0"/>
            <a:t> (?)  BARRA SPAZIATRICE</a:t>
          </a:r>
        </a:p>
      </dgm:t>
    </dgm:pt>
    <dgm:pt modelId="{31256391-1A27-4DCF-B196-6EE135AAA192}" type="parTrans" cxnId="{13CD7116-14D8-4A6B-8FCF-C5F9C8F9CACB}">
      <dgm:prSet/>
      <dgm:spPr/>
      <dgm:t>
        <a:bodyPr/>
        <a:lstStyle/>
        <a:p>
          <a:endParaRPr lang="en-US"/>
        </a:p>
      </dgm:t>
    </dgm:pt>
    <dgm:pt modelId="{73375291-B5D9-4A99-8944-4168E8D86696}" type="sibTrans" cxnId="{13CD7116-14D8-4A6B-8FCF-C5F9C8F9CACB}">
      <dgm:prSet/>
      <dgm:spPr/>
      <dgm:t>
        <a:bodyPr/>
        <a:lstStyle/>
        <a:p>
          <a:endParaRPr lang="en-US"/>
        </a:p>
      </dgm:t>
    </dgm:pt>
    <dgm:pt modelId="{FE1FFE74-C236-461C-B91A-7F1FC8AF4FC3}">
      <dgm:prSet/>
      <dgm:spPr/>
      <dgm:t>
        <a:bodyPr/>
        <a:lstStyle/>
        <a:p>
          <a:r>
            <a:rPr lang="en-US" dirty="0"/>
            <a:t>Apri il </a:t>
          </a:r>
          <a:r>
            <a:rPr lang="en-US" dirty="0" err="1"/>
            <a:t>diario</a:t>
          </a:r>
          <a:r>
            <a:rPr lang="en-US" dirty="0"/>
            <a:t>:  L</a:t>
          </a:r>
        </a:p>
      </dgm:t>
    </dgm:pt>
    <dgm:pt modelId="{4FA4072E-3308-4228-87BE-70402F504E7E}" type="parTrans" cxnId="{D8A22618-77FB-42D4-8542-8398A0BC5775}">
      <dgm:prSet/>
      <dgm:spPr/>
      <dgm:t>
        <a:bodyPr/>
        <a:lstStyle/>
        <a:p>
          <a:endParaRPr lang="en-US"/>
        </a:p>
      </dgm:t>
    </dgm:pt>
    <dgm:pt modelId="{B7E4F986-8473-4F77-B347-4D9C74348FBA}" type="sibTrans" cxnId="{D8A22618-77FB-42D4-8542-8398A0BC5775}">
      <dgm:prSet/>
      <dgm:spPr/>
      <dgm:t>
        <a:bodyPr/>
        <a:lstStyle/>
        <a:p>
          <a:endParaRPr lang="en-US"/>
        </a:p>
      </dgm:t>
    </dgm:pt>
    <dgm:pt modelId="{BE90260F-5B3F-4B30-9D01-B8891E4CAB7D}">
      <dgm:prSet/>
      <dgm:spPr/>
      <dgm:t>
        <a:bodyPr/>
        <a:lstStyle/>
        <a:p>
          <a:r>
            <a:rPr lang="en-US" dirty="0" err="1"/>
            <a:t>Mappa</a:t>
          </a:r>
          <a:r>
            <a:rPr lang="en-US" dirty="0"/>
            <a:t>: TAB</a:t>
          </a:r>
        </a:p>
      </dgm:t>
    </dgm:pt>
    <dgm:pt modelId="{A9D2D35E-2D4D-44F1-A144-625D7C23F792}" type="parTrans" cxnId="{6F1A9882-6B35-44E7-AE0D-F0AF4FAFD08A}">
      <dgm:prSet/>
      <dgm:spPr/>
      <dgm:t>
        <a:bodyPr/>
        <a:lstStyle/>
        <a:p>
          <a:endParaRPr lang="en-US"/>
        </a:p>
      </dgm:t>
    </dgm:pt>
    <dgm:pt modelId="{AEEB3730-D5DC-41BF-B7B4-9206CEE38596}" type="sibTrans" cxnId="{6F1A9882-6B35-44E7-AE0D-F0AF4FAFD08A}">
      <dgm:prSet/>
      <dgm:spPr/>
      <dgm:t>
        <a:bodyPr/>
        <a:lstStyle/>
        <a:p>
          <a:endParaRPr lang="en-US"/>
        </a:p>
      </dgm:t>
    </dgm:pt>
    <dgm:pt modelId="{0C26EEC1-6EA8-4239-A04B-2A6438D67A98}">
      <dgm:prSet/>
      <dgm:spPr/>
      <dgm:t>
        <a:bodyPr/>
        <a:lstStyle/>
        <a:p>
          <a:r>
            <a:rPr lang="en-US" dirty="0" err="1"/>
            <a:t>Movimento</a:t>
          </a:r>
          <a:r>
            <a:rPr lang="en-US" dirty="0"/>
            <a:t> </a:t>
          </a:r>
          <a:r>
            <a:rPr lang="en-US" dirty="0" err="1"/>
            <a:t>visuale</a:t>
          </a:r>
          <a:r>
            <a:rPr lang="en-US" dirty="0"/>
            <a:t>:  </a:t>
          </a:r>
          <a:r>
            <a:rPr lang="en-US" dirty="0" err="1"/>
            <a:t>Movimento</a:t>
          </a:r>
          <a:r>
            <a:rPr lang="en-US" dirty="0"/>
            <a:t> Mouse</a:t>
          </a:r>
        </a:p>
      </dgm:t>
    </dgm:pt>
    <dgm:pt modelId="{2C3BE6D2-94FA-4C47-87B2-141C498DC451}" type="parTrans" cxnId="{052ACDF2-FA2F-4496-A3C0-5482800512E2}">
      <dgm:prSet/>
      <dgm:spPr/>
      <dgm:t>
        <a:bodyPr/>
        <a:lstStyle/>
        <a:p>
          <a:endParaRPr lang="en-US"/>
        </a:p>
      </dgm:t>
    </dgm:pt>
    <dgm:pt modelId="{B69349E9-205E-400A-A501-E304E0462DB5}" type="sibTrans" cxnId="{052ACDF2-FA2F-4496-A3C0-5482800512E2}">
      <dgm:prSet/>
      <dgm:spPr/>
      <dgm:t>
        <a:bodyPr/>
        <a:lstStyle/>
        <a:p>
          <a:endParaRPr lang="en-US"/>
        </a:p>
      </dgm:t>
    </dgm:pt>
    <dgm:pt modelId="{FA8C3627-E5D5-4C34-AEC9-852AA1B5E661}">
      <dgm:prSet/>
      <dgm:spPr/>
      <dgm:t>
        <a:bodyPr/>
        <a:lstStyle/>
        <a:p>
          <a:r>
            <a:rPr lang="en-US" dirty="0" err="1"/>
            <a:t>Interazione</a:t>
          </a:r>
          <a:r>
            <a:rPr lang="en-US" dirty="0"/>
            <a:t> (</a:t>
          </a:r>
          <a:r>
            <a:rPr lang="en-US" dirty="0" err="1"/>
            <a:t>comunicare</a:t>
          </a:r>
          <a:r>
            <a:rPr lang="en-US" dirty="0"/>
            <a:t>, </a:t>
          </a:r>
          <a:r>
            <a:rPr lang="en-US" dirty="0" err="1"/>
            <a:t>interagire</a:t>
          </a:r>
          <a:r>
            <a:rPr lang="en-US" dirty="0"/>
            <a:t> con </a:t>
          </a:r>
          <a:r>
            <a:rPr lang="en-US" dirty="0" err="1"/>
            <a:t>oggetti</a:t>
          </a:r>
          <a:r>
            <a:rPr lang="en-US" dirty="0"/>
            <a:t>, </a:t>
          </a:r>
          <a:r>
            <a:rPr lang="en-US" dirty="0" err="1"/>
            <a:t>raccolta</a:t>
          </a:r>
          <a:r>
            <a:rPr lang="en-US" dirty="0"/>
            <a:t> </a:t>
          </a:r>
          <a:r>
            <a:rPr lang="en-US" dirty="0" err="1"/>
            <a:t>oggetti</a:t>
          </a:r>
          <a:r>
            <a:rPr lang="en-US" dirty="0">
              <a:latin typeface="Calibri Light" panose="020F0302020204030204"/>
            </a:rPr>
            <a:t>):</a:t>
          </a:r>
          <a:r>
            <a:rPr lang="en-US" dirty="0"/>
            <a:t>  E </a:t>
          </a:r>
        </a:p>
      </dgm:t>
    </dgm:pt>
    <dgm:pt modelId="{8FDE8E8E-6FD8-473A-9A9C-FFF21D4AC034}" type="parTrans" cxnId="{D52DDC74-04B6-40C5-B06E-924CD89C24CB}">
      <dgm:prSet/>
      <dgm:spPr/>
      <dgm:t>
        <a:bodyPr/>
        <a:lstStyle/>
        <a:p>
          <a:endParaRPr lang="en-US"/>
        </a:p>
      </dgm:t>
    </dgm:pt>
    <dgm:pt modelId="{A5320702-4F70-4791-997C-771BC9BF41F0}" type="sibTrans" cxnId="{D52DDC74-04B6-40C5-B06E-924CD89C24CB}">
      <dgm:prSet/>
      <dgm:spPr/>
      <dgm:t>
        <a:bodyPr/>
        <a:lstStyle/>
        <a:p>
          <a:endParaRPr lang="en-US"/>
        </a:p>
      </dgm:t>
    </dgm:pt>
    <dgm:pt modelId="{1CB4BE50-B83A-4714-B19B-FA642C84C54C}">
      <dgm:prSet/>
      <dgm:spPr/>
      <dgm:t>
        <a:bodyPr/>
        <a:lstStyle/>
        <a:p>
          <a:r>
            <a:rPr lang="en-US" dirty="0" err="1"/>
            <a:t>Rilasciare</a:t>
          </a:r>
          <a:r>
            <a:rPr lang="en-US" dirty="0"/>
            <a:t> </a:t>
          </a:r>
          <a:r>
            <a:rPr lang="en-US" dirty="0" err="1"/>
            <a:t>oggetto</a:t>
          </a:r>
          <a:r>
            <a:rPr lang="en-US" dirty="0"/>
            <a:t>:  G</a:t>
          </a:r>
        </a:p>
      </dgm:t>
    </dgm:pt>
    <dgm:pt modelId="{022F3549-712D-48F8-BF9D-23E4FA183AC3}" type="parTrans" cxnId="{397FC7DA-49D0-4B0D-A574-08A36F974CC5}">
      <dgm:prSet/>
      <dgm:spPr/>
      <dgm:t>
        <a:bodyPr/>
        <a:lstStyle/>
        <a:p>
          <a:endParaRPr lang="en-US"/>
        </a:p>
      </dgm:t>
    </dgm:pt>
    <dgm:pt modelId="{981B0211-96A6-4A92-8D12-E8F6831A2A00}" type="sibTrans" cxnId="{397FC7DA-49D0-4B0D-A574-08A36F974CC5}">
      <dgm:prSet/>
      <dgm:spPr/>
      <dgm:t>
        <a:bodyPr/>
        <a:lstStyle/>
        <a:p>
          <a:endParaRPr lang="en-US"/>
        </a:p>
      </dgm:t>
    </dgm:pt>
    <dgm:pt modelId="{99057D89-3E71-464E-81D4-3E3734F085BF}">
      <dgm:prSet/>
      <dgm:spPr/>
      <dgm:t>
        <a:bodyPr/>
        <a:lstStyle/>
        <a:p>
          <a:r>
            <a:rPr lang="en-US" dirty="0" err="1"/>
            <a:t>Attacco</a:t>
          </a:r>
          <a:r>
            <a:rPr lang="en-US" dirty="0"/>
            <a:t>:  tasto </a:t>
          </a:r>
          <a:r>
            <a:rPr lang="en-US" dirty="0" err="1"/>
            <a:t>Sx</a:t>
          </a:r>
          <a:r>
            <a:rPr lang="en-US" dirty="0"/>
            <a:t> </a:t>
          </a:r>
        </a:p>
      </dgm:t>
    </dgm:pt>
    <dgm:pt modelId="{1DFD2C8C-AC43-44E5-B9C9-6F134A24FEF3}" type="parTrans" cxnId="{D1AA462A-87D3-42A7-A1D2-51D535C683BE}">
      <dgm:prSet/>
      <dgm:spPr/>
      <dgm:t>
        <a:bodyPr/>
        <a:lstStyle/>
        <a:p>
          <a:endParaRPr lang="en-US"/>
        </a:p>
      </dgm:t>
    </dgm:pt>
    <dgm:pt modelId="{A89B98EE-C282-494B-8E64-1A1683EAE1B7}" type="sibTrans" cxnId="{D1AA462A-87D3-42A7-A1D2-51D535C683BE}">
      <dgm:prSet/>
      <dgm:spPr/>
      <dgm:t>
        <a:bodyPr/>
        <a:lstStyle/>
        <a:p>
          <a:endParaRPr lang="en-US"/>
        </a:p>
      </dgm:t>
    </dgm:pt>
    <dgm:pt modelId="{E5A1AEFF-F6C0-4940-B482-2BB417ED0BB4}">
      <dgm:prSet/>
      <dgm:spPr/>
      <dgm:t>
        <a:bodyPr/>
        <a:lstStyle/>
        <a:p>
          <a:r>
            <a:rPr lang="en-US" dirty="0"/>
            <a:t>Menu di </a:t>
          </a:r>
          <a:r>
            <a:rPr lang="en-US" dirty="0" err="1"/>
            <a:t>pausa</a:t>
          </a:r>
          <a:r>
            <a:rPr lang="en-US" dirty="0"/>
            <a:t>:   Esc</a:t>
          </a:r>
        </a:p>
      </dgm:t>
    </dgm:pt>
    <dgm:pt modelId="{6E7A2932-32F7-454D-8854-CB4D0237C1AF}" type="parTrans" cxnId="{7FFB8780-F7BB-47E2-B602-8AEB2182EAD5}">
      <dgm:prSet/>
      <dgm:spPr/>
      <dgm:t>
        <a:bodyPr/>
        <a:lstStyle/>
        <a:p>
          <a:endParaRPr lang="en-US"/>
        </a:p>
      </dgm:t>
    </dgm:pt>
    <dgm:pt modelId="{735B1904-B716-4682-B4B8-940359690DFD}" type="sibTrans" cxnId="{7FFB8780-F7BB-47E2-B602-8AEB2182EAD5}">
      <dgm:prSet/>
      <dgm:spPr/>
      <dgm:t>
        <a:bodyPr/>
        <a:lstStyle/>
        <a:p>
          <a:endParaRPr lang="en-US"/>
        </a:p>
      </dgm:t>
    </dgm:pt>
    <dgm:pt modelId="{B83CC4D4-DAEE-4C98-B68C-BE44B3A4D06A}" type="pres">
      <dgm:prSet presAssocID="{154D9972-C1ED-40D3-B171-B78C2282DDA3}" presName="vert0" presStyleCnt="0">
        <dgm:presLayoutVars>
          <dgm:dir/>
          <dgm:animOne val="branch"/>
          <dgm:animLvl val="lvl"/>
        </dgm:presLayoutVars>
      </dgm:prSet>
      <dgm:spPr/>
    </dgm:pt>
    <dgm:pt modelId="{09853A1D-9AA1-4D95-961A-204B278181FD}" type="pres">
      <dgm:prSet presAssocID="{B4707D91-8660-4580-AB1C-FFDC733CE113}" presName="thickLine" presStyleLbl="alignNode1" presStyleIdx="0" presStyleCnt="10"/>
      <dgm:spPr/>
    </dgm:pt>
    <dgm:pt modelId="{549E6F24-CB0A-4762-B37F-9D1E602B60C9}" type="pres">
      <dgm:prSet presAssocID="{B4707D91-8660-4580-AB1C-FFDC733CE113}" presName="horz1" presStyleCnt="0"/>
      <dgm:spPr/>
    </dgm:pt>
    <dgm:pt modelId="{EC8D2799-D050-4C8F-A24C-A1E97F4E8E5A}" type="pres">
      <dgm:prSet presAssocID="{B4707D91-8660-4580-AB1C-FFDC733CE113}" presName="tx1" presStyleLbl="revTx" presStyleIdx="0" presStyleCnt="10"/>
      <dgm:spPr/>
    </dgm:pt>
    <dgm:pt modelId="{0BA6BC52-549D-4595-8113-C53929C713D3}" type="pres">
      <dgm:prSet presAssocID="{B4707D91-8660-4580-AB1C-FFDC733CE113}" presName="vert1" presStyleCnt="0"/>
      <dgm:spPr/>
    </dgm:pt>
    <dgm:pt modelId="{F043006B-50AE-457A-BCD3-D9ABCAC32A49}" type="pres">
      <dgm:prSet presAssocID="{C4EC4DBD-4546-484F-AD30-BCBACBAE08F9}" presName="thickLine" presStyleLbl="alignNode1" presStyleIdx="1" presStyleCnt="10"/>
      <dgm:spPr/>
    </dgm:pt>
    <dgm:pt modelId="{88B50A54-2206-4D67-A18D-A85AD715AE76}" type="pres">
      <dgm:prSet presAssocID="{C4EC4DBD-4546-484F-AD30-BCBACBAE08F9}" presName="horz1" presStyleCnt="0"/>
      <dgm:spPr/>
    </dgm:pt>
    <dgm:pt modelId="{789F33DA-8ED6-4A28-B025-414C43127F8C}" type="pres">
      <dgm:prSet presAssocID="{C4EC4DBD-4546-484F-AD30-BCBACBAE08F9}" presName="tx1" presStyleLbl="revTx" presStyleIdx="1" presStyleCnt="10"/>
      <dgm:spPr/>
    </dgm:pt>
    <dgm:pt modelId="{B1BD69B4-14DB-45C1-9755-7D18BF09FC3B}" type="pres">
      <dgm:prSet presAssocID="{C4EC4DBD-4546-484F-AD30-BCBACBAE08F9}" presName="vert1" presStyleCnt="0"/>
      <dgm:spPr/>
    </dgm:pt>
    <dgm:pt modelId="{5EE7EC6A-7ADA-40C6-BB58-87FBA5B901C3}" type="pres">
      <dgm:prSet presAssocID="{C6E85589-3857-4A27-846C-476B8CFAF3C8}" presName="thickLine" presStyleLbl="alignNode1" presStyleIdx="2" presStyleCnt="10"/>
      <dgm:spPr/>
    </dgm:pt>
    <dgm:pt modelId="{A6BC1D47-5F48-4401-BE84-2D967AC587C3}" type="pres">
      <dgm:prSet presAssocID="{C6E85589-3857-4A27-846C-476B8CFAF3C8}" presName="horz1" presStyleCnt="0"/>
      <dgm:spPr/>
    </dgm:pt>
    <dgm:pt modelId="{B3501032-DF4B-4B6D-9E7A-16B7341C1C13}" type="pres">
      <dgm:prSet presAssocID="{C6E85589-3857-4A27-846C-476B8CFAF3C8}" presName="tx1" presStyleLbl="revTx" presStyleIdx="2" presStyleCnt="10"/>
      <dgm:spPr/>
    </dgm:pt>
    <dgm:pt modelId="{C0413956-1068-4754-BBA8-E8D56102F581}" type="pres">
      <dgm:prSet presAssocID="{C6E85589-3857-4A27-846C-476B8CFAF3C8}" presName="vert1" presStyleCnt="0"/>
      <dgm:spPr/>
    </dgm:pt>
    <dgm:pt modelId="{072C4CB6-712C-4CB4-A8F9-C709901897A6}" type="pres">
      <dgm:prSet presAssocID="{FE1FFE74-C236-461C-B91A-7F1FC8AF4FC3}" presName="thickLine" presStyleLbl="alignNode1" presStyleIdx="3" presStyleCnt="10"/>
      <dgm:spPr/>
    </dgm:pt>
    <dgm:pt modelId="{9FBF6787-D0CB-463E-B78E-E1DBFFA20A44}" type="pres">
      <dgm:prSet presAssocID="{FE1FFE74-C236-461C-B91A-7F1FC8AF4FC3}" presName="horz1" presStyleCnt="0"/>
      <dgm:spPr/>
    </dgm:pt>
    <dgm:pt modelId="{672B8EDB-8AD0-4B7F-AD42-D02A1A192ABA}" type="pres">
      <dgm:prSet presAssocID="{FE1FFE74-C236-461C-B91A-7F1FC8AF4FC3}" presName="tx1" presStyleLbl="revTx" presStyleIdx="3" presStyleCnt="10"/>
      <dgm:spPr/>
    </dgm:pt>
    <dgm:pt modelId="{C5E227F3-7E72-45ED-99A5-10E4E5415467}" type="pres">
      <dgm:prSet presAssocID="{FE1FFE74-C236-461C-B91A-7F1FC8AF4FC3}" presName="vert1" presStyleCnt="0"/>
      <dgm:spPr/>
    </dgm:pt>
    <dgm:pt modelId="{E49B49C9-64A5-4817-B4F4-409DF5424039}" type="pres">
      <dgm:prSet presAssocID="{BE90260F-5B3F-4B30-9D01-B8891E4CAB7D}" presName="thickLine" presStyleLbl="alignNode1" presStyleIdx="4" presStyleCnt="10"/>
      <dgm:spPr/>
    </dgm:pt>
    <dgm:pt modelId="{B0026DDA-4643-4020-937A-6BB78C8947B6}" type="pres">
      <dgm:prSet presAssocID="{BE90260F-5B3F-4B30-9D01-B8891E4CAB7D}" presName="horz1" presStyleCnt="0"/>
      <dgm:spPr/>
    </dgm:pt>
    <dgm:pt modelId="{26906AA8-6A3F-417A-AA2F-72710A07CA9F}" type="pres">
      <dgm:prSet presAssocID="{BE90260F-5B3F-4B30-9D01-B8891E4CAB7D}" presName="tx1" presStyleLbl="revTx" presStyleIdx="4" presStyleCnt="10"/>
      <dgm:spPr/>
    </dgm:pt>
    <dgm:pt modelId="{17E2E443-8410-415D-82E9-D851758042F3}" type="pres">
      <dgm:prSet presAssocID="{BE90260F-5B3F-4B30-9D01-B8891E4CAB7D}" presName="vert1" presStyleCnt="0"/>
      <dgm:spPr/>
    </dgm:pt>
    <dgm:pt modelId="{E134ED04-2A92-4C4E-AC81-9D7FBE69E204}" type="pres">
      <dgm:prSet presAssocID="{0C26EEC1-6EA8-4239-A04B-2A6438D67A98}" presName="thickLine" presStyleLbl="alignNode1" presStyleIdx="5" presStyleCnt="10"/>
      <dgm:spPr/>
    </dgm:pt>
    <dgm:pt modelId="{FA0A6FC0-CD69-44E0-9727-90D05D938708}" type="pres">
      <dgm:prSet presAssocID="{0C26EEC1-6EA8-4239-A04B-2A6438D67A98}" presName="horz1" presStyleCnt="0"/>
      <dgm:spPr/>
    </dgm:pt>
    <dgm:pt modelId="{42BCE6E6-2497-4DC4-8D3B-FEECCB9D2439}" type="pres">
      <dgm:prSet presAssocID="{0C26EEC1-6EA8-4239-A04B-2A6438D67A98}" presName="tx1" presStyleLbl="revTx" presStyleIdx="5" presStyleCnt="10"/>
      <dgm:spPr/>
    </dgm:pt>
    <dgm:pt modelId="{7AFB7C65-A48E-4515-BD34-CC0DBED2910B}" type="pres">
      <dgm:prSet presAssocID="{0C26EEC1-6EA8-4239-A04B-2A6438D67A98}" presName="vert1" presStyleCnt="0"/>
      <dgm:spPr/>
    </dgm:pt>
    <dgm:pt modelId="{CA562F40-4889-4593-B961-191992B40A60}" type="pres">
      <dgm:prSet presAssocID="{FA8C3627-E5D5-4C34-AEC9-852AA1B5E661}" presName="thickLine" presStyleLbl="alignNode1" presStyleIdx="6" presStyleCnt="10"/>
      <dgm:spPr/>
    </dgm:pt>
    <dgm:pt modelId="{EDCBAF06-16FE-4A14-9E8D-6A12B2A131C2}" type="pres">
      <dgm:prSet presAssocID="{FA8C3627-E5D5-4C34-AEC9-852AA1B5E661}" presName="horz1" presStyleCnt="0"/>
      <dgm:spPr/>
    </dgm:pt>
    <dgm:pt modelId="{0609641F-CC5C-431A-898D-0C177103D257}" type="pres">
      <dgm:prSet presAssocID="{FA8C3627-E5D5-4C34-AEC9-852AA1B5E661}" presName="tx1" presStyleLbl="revTx" presStyleIdx="6" presStyleCnt="10"/>
      <dgm:spPr/>
    </dgm:pt>
    <dgm:pt modelId="{86F93967-EE4B-4347-92B4-BEBA7D40EE02}" type="pres">
      <dgm:prSet presAssocID="{FA8C3627-E5D5-4C34-AEC9-852AA1B5E661}" presName="vert1" presStyleCnt="0"/>
      <dgm:spPr/>
    </dgm:pt>
    <dgm:pt modelId="{620C255C-5775-4A68-AE3B-751AA1CF69BD}" type="pres">
      <dgm:prSet presAssocID="{1CB4BE50-B83A-4714-B19B-FA642C84C54C}" presName="thickLine" presStyleLbl="alignNode1" presStyleIdx="7" presStyleCnt="10"/>
      <dgm:spPr/>
    </dgm:pt>
    <dgm:pt modelId="{F1BEFAC2-7CE2-49D7-A780-20C6DB7EF359}" type="pres">
      <dgm:prSet presAssocID="{1CB4BE50-B83A-4714-B19B-FA642C84C54C}" presName="horz1" presStyleCnt="0"/>
      <dgm:spPr/>
    </dgm:pt>
    <dgm:pt modelId="{E284BD26-E195-487B-9F45-A1D9155E30E9}" type="pres">
      <dgm:prSet presAssocID="{1CB4BE50-B83A-4714-B19B-FA642C84C54C}" presName="tx1" presStyleLbl="revTx" presStyleIdx="7" presStyleCnt="10"/>
      <dgm:spPr/>
    </dgm:pt>
    <dgm:pt modelId="{AFAA626B-61A9-4FE0-A286-65C291091BB3}" type="pres">
      <dgm:prSet presAssocID="{1CB4BE50-B83A-4714-B19B-FA642C84C54C}" presName="vert1" presStyleCnt="0"/>
      <dgm:spPr/>
    </dgm:pt>
    <dgm:pt modelId="{2FB50440-D314-44AC-89AB-2BFD5A5938D2}" type="pres">
      <dgm:prSet presAssocID="{99057D89-3E71-464E-81D4-3E3734F085BF}" presName="thickLine" presStyleLbl="alignNode1" presStyleIdx="8" presStyleCnt="10"/>
      <dgm:spPr/>
    </dgm:pt>
    <dgm:pt modelId="{8C250EAF-6E8D-47F9-ABD9-6751BA0E279F}" type="pres">
      <dgm:prSet presAssocID="{99057D89-3E71-464E-81D4-3E3734F085BF}" presName="horz1" presStyleCnt="0"/>
      <dgm:spPr/>
    </dgm:pt>
    <dgm:pt modelId="{A854486B-0EDB-4E72-B35C-57EBE83E7116}" type="pres">
      <dgm:prSet presAssocID="{99057D89-3E71-464E-81D4-3E3734F085BF}" presName="tx1" presStyleLbl="revTx" presStyleIdx="8" presStyleCnt="10"/>
      <dgm:spPr/>
    </dgm:pt>
    <dgm:pt modelId="{322EEA12-6997-42B7-8F3A-A183DD2E6ED6}" type="pres">
      <dgm:prSet presAssocID="{99057D89-3E71-464E-81D4-3E3734F085BF}" presName="vert1" presStyleCnt="0"/>
      <dgm:spPr/>
    </dgm:pt>
    <dgm:pt modelId="{E5BA2FF5-AD6E-4115-BCB8-53CAC1F2D419}" type="pres">
      <dgm:prSet presAssocID="{E5A1AEFF-F6C0-4940-B482-2BB417ED0BB4}" presName="thickLine" presStyleLbl="alignNode1" presStyleIdx="9" presStyleCnt="10"/>
      <dgm:spPr/>
    </dgm:pt>
    <dgm:pt modelId="{2185A057-4EEF-461E-A18D-0FBAB6EB9571}" type="pres">
      <dgm:prSet presAssocID="{E5A1AEFF-F6C0-4940-B482-2BB417ED0BB4}" presName="horz1" presStyleCnt="0"/>
      <dgm:spPr/>
    </dgm:pt>
    <dgm:pt modelId="{6828E52A-227E-482D-9BCB-D19080BAECDF}" type="pres">
      <dgm:prSet presAssocID="{E5A1AEFF-F6C0-4940-B482-2BB417ED0BB4}" presName="tx1" presStyleLbl="revTx" presStyleIdx="9" presStyleCnt="10"/>
      <dgm:spPr/>
    </dgm:pt>
    <dgm:pt modelId="{0A41B143-B2D7-4CDA-AD4C-EFBBD0FF774D}" type="pres">
      <dgm:prSet presAssocID="{E5A1AEFF-F6C0-4940-B482-2BB417ED0BB4}" presName="vert1" presStyleCnt="0"/>
      <dgm:spPr/>
    </dgm:pt>
  </dgm:ptLst>
  <dgm:cxnLst>
    <dgm:cxn modelId="{D3FEBB10-14BD-41E8-A10A-0D0CB5F14696}" type="presOf" srcId="{C4EC4DBD-4546-484F-AD30-BCBACBAE08F9}" destId="{789F33DA-8ED6-4A28-B025-414C43127F8C}" srcOrd="0" destOrd="0" presId="urn:microsoft.com/office/officeart/2008/layout/LinedList"/>
    <dgm:cxn modelId="{13CD7116-14D8-4A6B-8FCF-C5F9C8F9CACB}" srcId="{154D9972-C1ED-40D3-B171-B78C2282DDA3}" destId="{C6E85589-3857-4A27-846C-476B8CFAF3C8}" srcOrd="2" destOrd="0" parTransId="{31256391-1A27-4DCF-B196-6EE135AAA192}" sibTransId="{73375291-B5D9-4A99-8944-4168E8D86696}"/>
    <dgm:cxn modelId="{D8A22618-77FB-42D4-8542-8398A0BC5775}" srcId="{154D9972-C1ED-40D3-B171-B78C2282DDA3}" destId="{FE1FFE74-C236-461C-B91A-7F1FC8AF4FC3}" srcOrd="3" destOrd="0" parTransId="{4FA4072E-3308-4228-87BE-70402F504E7E}" sibTransId="{B7E4F986-8473-4F77-B347-4D9C74348FBA}"/>
    <dgm:cxn modelId="{6CCD6329-8806-4F7D-B1AC-260BC22C79DB}" type="presOf" srcId="{E5A1AEFF-F6C0-4940-B482-2BB417ED0BB4}" destId="{6828E52A-227E-482D-9BCB-D19080BAECDF}" srcOrd="0" destOrd="0" presId="urn:microsoft.com/office/officeart/2008/layout/LinedList"/>
    <dgm:cxn modelId="{D1AA462A-87D3-42A7-A1D2-51D535C683BE}" srcId="{154D9972-C1ED-40D3-B171-B78C2282DDA3}" destId="{99057D89-3E71-464E-81D4-3E3734F085BF}" srcOrd="8" destOrd="0" parTransId="{1DFD2C8C-AC43-44E5-B9C9-6F134A24FEF3}" sibTransId="{A89B98EE-C282-494B-8E64-1A1683EAE1B7}"/>
    <dgm:cxn modelId="{C92EED5E-BFEC-4A55-91D4-411395508585}" type="presOf" srcId="{154D9972-C1ED-40D3-B171-B78C2282DDA3}" destId="{B83CC4D4-DAEE-4C98-B68C-BE44B3A4D06A}" srcOrd="0" destOrd="0" presId="urn:microsoft.com/office/officeart/2008/layout/LinedList"/>
    <dgm:cxn modelId="{A2455E44-1B36-4D96-B81E-9411C5ACB001}" type="presOf" srcId="{0C26EEC1-6EA8-4239-A04B-2A6438D67A98}" destId="{42BCE6E6-2497-4DC4-8D3B-FEECCB9D2439}" srcOrd="0" destOrd="0" presId="urn:microsoft.com/office/officeart/2008/layout/LinedList"/>
    <dgm:cxn modelId="{E31B1E4D-01AD-4588-B69E-82ECDCA192E9}" srcId="{154D9972-C1ED-40D3-B171-B78C2282DDA3}" destId="{B4707D91-8660-4580-AB1C-FFDC733CE113}" srcOrd="0" destOrd="0" parTransId="{B8C26956-358C-4A00-BD48-F31174E07905}" sibTransId="{43F99745-7915-4503-B5B0-8021F38A5FB1}"/>
    <dgm:cxn modelId="{D52DDC74-04B6-40C5-B06E-924CD89C24CB}" srcId="{154D9972-C1ED-40D3-B171-B78C2282DDA3}" destId="{FA8C3627-E5D5-4C34-AEC9-852AA1B5E661}" srcOrd="6" destOrd="0" parTransId="{8FDE8E8E-6FD8-473A-9A9C-FFF21D4AC034}" sibTransId="{A5320702-4F70-4791-997C-771BC9BF41F0}"/>
    <dgm:cxn modelId="{4F8D4255-FD51-4B94-9EC3-763FF414BDD3}" type="presOf" srcId="{C6E85589-3857-4A27-846C-476B8CFAF3C8}" destId="{B3501032-DF4B-4B6D-9E7A-16B7341C1C13}" srcOrd="0" destOrd="0" presId="urn:microsoft.com/office/officeart/2008/layout/LinedList"/>
    <dgm:cxn modelId="{4ECF4A78-1146-473D-942A-AFF422CB5B19}" type="presOf" srcId="{BE90260F-5B3F-4B30-9D01-B8891E4CAB7D}" destId="{26906AA8-6A3F-417A-AA2F-72710A07CA9F}" srcOrd="0" destOrd="0" presId="urn:microsoft.com/office/officeart/2008/layout/LinedList"/>
    <dgm:cxn modelId="{5D605E7D-736B-4366-AA30-B025E21843ED}" type="presOf" srcId="{99057D89-3E71-464E-81D4-3E3734F085BF}" destId="{A854486B-0EDB-4E72-B35C-57EBE83E7116}" srcOrd="0" destOrd="0" presId="urn:microsoft.com/office/officeart/2008/layout/LinedList"/>
    <dgm:cxn modelId="{7FFB8780-F7BB-47E2-B602-8AEB2182EAD5}" srcId="{154D9972-C1ED-40D3-B171-B78C2282DDA3}" destId="{E5A1AEFF-F6C0-4940-B482-2BB417ED0BB4}" srcOrd="9" destOrd="0" parTransId="{6E7A2932-32F7-454D-8854-CB4D0237C1AF}" sibTransId="{735B1904-B716-4682-B4B8-940359690DFD}"/>
    <dgm:cxn modelId="{6F1A9882-6B35-44E7-AE0D-F0AF4FAFD08A}" srcId="{154D9972-C1ED-40D3-B171-B78C2282DDA3}" destId="{BE90260F-5B3F-4B30-9D01-B8891E4CAB7D}" srcOrd="4" destOrd="0" parTransId="{A9D2D35E-2D4D-44F1-A144-625D7C23F792}" sibTransId="{AEEB3730-D5DC-41BF-B7B4-9206CEE38596}"/>
    <dgm:cxn modelId="{EFADE18A-59DF-4E2D-BD95-5A6BB09329B3}" type="presOf" srcId="{1CB4BE50-B83A-4714-B19B-FA642C84C54C}" destId="{E284BD26-E195-487B-9F45-A1D9155E30E9}" srcOrd="0" destOrd="0" presId="urn:microsoft.com/office/officeart/2008/layout/LinedList"/>
    <dgm:cxn modelId="{68DA06A4-8A17-4C73-9349-12EADBF3C767}" type="presOf" srcId="{FE1FFE74-C236-461C-B91A-7F1FC8AF4FC3}" destId="{672B8EDB-8AD0-4B7F-AD42-D02A1A192ABA}" srcOrd="0" destOrd="0" presId="urn:microsoft.com/office/officeart/2008/layout/LinedList"/>
    <dgm:cxn modelId="{C65B19A8-755B-4DDC-942F-AC3298645065}" srcId="{154D9972-C1ED-40D3-B171-B78C2282DDA3}" destId="{C4EC4DBD-4546-484F-AD30-BCBACBAE08F9}" srcOrd="1" destOrd="0" parTransId="{8A9EB576-9150-43BC-A78F-548899E4648C}" sibTransId="{F921D0FF-4A68-4931-A45F-3B2EACE3D5FD}"/>
    <dgm:cxn modelId="{F8C4F5D0-F650-42BA-B2A5-9FCEADB1B963}" type="presOf" srcId="{B4707D91-8660-4580-AB1C-FFDC733CE113}" destId="{EC8D2799-D050-4C8F-A24C-A1E97F4E8E5A}" srcOrd="0" destOrd="0" presId="urn:microsoft.com/office/officeart/2008/layout/LinedList"/>
    <dgm:cxn modelId="{397FC7DA-49D0-4B0D-A574-08A36F974CC5}" srcId="{154D9972-C1ED-40D3-B171-B78C2282DDA3}" destId="{1CB4BE50-B83A-4714-B19B-FA642C84C54C}" srcOrd="7" destOrd="0" parTransId="{022F3549-712D-48F8-BF9D-23E4FA183AC3}" sibTransId="{981B0211-96A6-4A92-8D12-E8F6831A2A00}"/>
    <dgm:cxn modelId="{052ACDF2-FA2F-4496-A3C0-5482800512E2}" srcId="{154D9972-C1ED-40D3-B171-B78C2282DDA3}" destId="{0C26EEC1-6EA8-4239-A04B-2A6438D67A98}" srcOrd="5" destOrd="0" parTransId="{2C3BE6D2-94FA-4C47-87B2-141C498DC451}" sibTransId="{B69349E9-205E-400A-A501-E304E0462DB5}"/>
    <dgm:cxn modelId="{5C52ACF9-43CD-46F2-B854-545351C3D94C}" type="presOf" srcId="{FA8C3627-E5D5-4C34-AEC9-852AA1B5E661}" destId="{0609641F-CC5C-431A-898D-0C177103D257}" srcOrd="0" destOrd="0" presId="urn:microsoft.com/office/officeart/2008/layout/LinedList"/>
    <dgm:cxn modelId="{0781460E-6743-476F-8196-69DCA6CD81F0}" type="presParOf" srcId="{B83CC4D4-DAEE-4C98-B68C-BE44B3A4D06A}" destId="{09853A1D-9AA1-4D95-961A-204B278181FD}" srcOrd="0" destOrd="0" presId="urn:microsoft.com/office/officeart/2008/layout/LinedList"/>
    <dgm:cxn modelId="{D2E7D3CB-9C19-46BF-8BEA-0FD269F2726D}" type="presParOf" srcId="{B83CC4D4-DAEE-4C98-B68C-BE44B3A4D06A}" destId="{549E6F24-CB0A-4762-B37F-9D1E602B60C9}" srcOrd="1" destOrd="0" presId="urn:microsoft.com/office/officeart/2008/layout/LinedList"/>
    <dgm:cxn modelId="{44107CAC-7D11-4DD8-866E-2C41E0697C88}" type="presParOf" srcId="{549E6F24-CB0A-4762-B37F-9D1E602B60C9}" destId="{EC8D2799-D050-4C8F-A24C-A1E97F4E8E5A}" srcOrd="0" destOrd="0" presId="urn:microsoft.com/office/officeart/2008/layout/LinedList"/>
    <dgm:cxn modelId="{64F63CFB-01AC-4A6C-AACF-D9D6ACF35920}" type="presParOf" srcId="{549E6F24-CB0A-4762-B37F-9D1E602B60C9}" destId="{0BA6BC52-549D-4595-8113-C53929C713D3}" srcOrd="1" destOrd="0" presId="urn:microsoft.com/office/officeart/2008/layout/LinedList"/>
    <dgm:cxn modelId="{993E0BBC-03D9-48AF-A63B-F16699EE83AD}" type="presParOf" srcId="{B83CC4D4-DAEE-4C98-B68C-BE44B3A4D06A}" destId="{F043006B-50AE-457A-BCD3-D9ABCAC32A49}" srcOrd="2" destOrd="0" presId="urn:microsoft.com/office/officeart/2008/layout/LinedList"/>
    <dgm:cxn modelId="{16394A56-ADD8-4E3E-AC27-E8DBA48B7055}" type="presParOf" srcId="{B83CC4D4-DAEE-4C98-B68C-BE44B3A4D06A}" destId="{88B50A54-2206-4D67-A18D-A85AD715AE76}" srcOrd="3" destOrd="0" presId="urn:microsoft.com/office/officeart/2008/layout/LinedList"/>
    <dgm:cxn modelId="{6603C66B-B27B-4FC4-BF4D-49E24EF8074E}" type="presParOf" srcId="{88B50A54-2206-4D67-A18D-A85AD715AE76}" destId="{789F33DA-8ED6-4A28-B025-414C43127F8C}" srcOrd="0" destOrd="0" presId="urn:microsoft.com/office/officeart/2008/layout/LinedList"/>
    <dgm:cxn modelId="{D8611B47-C710-443F-BAB6-C3872D9C8A3E}" type="presParOf" srcId="{88B50A54-2206-4D67-A18D-A85AD715AE76}" destId="{B1BD69B4-14DB-45C1-9755-7D18BF09FC3B}" srcOrd="1" destOrd="0" presId="urn:microsoft.com/office/officeart/2008/layout/LinedList"/>
    <dgm:cxn modelId="{F4FD9D0D-A346-4690-BFAC-A5815E9B1587}" type="presParOf" srcId="{B83CC4D4-DAEE-4C98-B68C-BE44B3A4D06A}" destId="{5EE7EC6A-7ADA-40C6-BB58-87FBA5B901C3}" srcOrd="4" destOrd="0" presId="urn:microsoft.com/office/officeart/2008/layout/LinedList"/>
    <dgm:cxn modelId="{B0A99877-566D-42BF-901C-D0F390BB463E}" type="presParOf" srcId="{B83CC4D4-DAEE-4C98-B68C-BE44B3A4D06A}" destId="{A6BC1D47-5F48-4401-BE84-2D967AC587C3}" srcOrd="5" destOrd="0" presId="urn:microsoft.com/office/officeart/2008/layout/LinedList"/>
    <dgm:cxn modelId="{E36119C9-1C4A-477E-ADDE-7BB133542B44}" type="presParOf" srcId="{A6BC1D47-5F48-4401-BE84-2D967AC587C3}" destId="{B3501032-DF4B-4B6D-9E7A-16B7341C1C13}" srcOrd="0" destOrd="0" presId="urn:microsoft.com/office/officeart/2008/layout/LinedList"/>
    <dgm:cxn modelId="{17505633-0D50-470F-BD24-10DAEA03585A}" type="presParOf" srcId="{A6BC1D47-5F48-4401-BE84-2D967AC587C3}" destId="{C0413956-1068-4754-BBA8-E8D56102F581}" srcOrd="1" destOrd="0" presId="urn:microsoft.com/office/officeart/2008/layout/LinedList"/>
    <dgm:cxn modelId="{183BA826-FF85-450A-9A1A-BDD0A3A1EBB9}" type="presParOf" srcId="{B83CC4D4-DAEE-4C98-B68C-BE44B3A4D06A}" destId="{072C4CB6-712C-4CB4-A8F9-C709901897A6}" srcOrd="6" destOrd="0" presId="urn:microsoft.com/office/officeart/2008/layout/LinedList"/>
    <dgm:cxn modelId="{BC6A548A-4A4E-461C-9940-EC10E43F3DE9}" type="presParOf" srcId="{B83CC4D4-DAEE-4C98-B68C-BE44B3A4D06A}" destId="{9FBF6787-D0CB-463E-B78E-E1DBFFA20A44}" srcOrd="7" destOrd="0" presId="urn:microsoft.com/office/officeart/2008/layout/LinedList"/>
    <dgm:cxn modelId="{DE00DA83-57EB-4825-B955-045E2C164502}" type="presParOf" srcId="{9FBF6787-D0CB-463E-B78E-E1DBFFA20A44}" destId="{672B8EDB-8AD0-4B7F-AD42-D02A1A192ABA}" srcOrd="0" destOrd="0" presId="urn:microsoft.com/office/officeart/2008/layout/LinedList"/>
    <dgm:cxn modelId="{421D43BD-E63B-4FC8-B053-127593E90F37}" type="presParOf" srcId="{9FBF6787-D0CB-463E-B78E-E1DBFFA20A44}" destId="{C5E227F3-7E72-45ED-99A5-10E4E5415467}" srcOrd="1" destOrd="0" presId="urn:microsoft.com/office/officeart/2008/layout/LinedList"/>
    <dgm:cxn modelId="{E60AAF1C-717F-4040-BE6D-29B2F38C6308}" type="presParOf" srcId="{B83CC4D4-DAEE-4C98-B68C-BE44B3A4D06A}" destId="{E49B49C9-64A5-4817-B4F4-409DF5424039}" srcOrd="8" destOrd="0" presId="urn:microsoft.com/office/officeart/2008/layout/LinedList"/>
    <dgm:cxn modelId="{10105EBF-5B71-45A4-BC7F-84002E4E744D}" type="presParOf" srcId="{B83CC4D4-DAEE-4C98-B68C-BE44B3A4D06A}" destId="{B0026DDA-4643-4020-937A-6BB78C8947B6}" srcOrd="9" destOrd="0" presId="urn:microsoft.com/office/officeart/2008/layout/LinedList"/>
    <dgm:cxn modelId="{5CD9E1C5-C79A-4544-92DB-BDB46B7120B9}" type="presParOf" srcId="{B0026DDA-4643-4020-937A-6BB78C8947B6}" destId="{26906AA8-6A3F-417A-AA2F-72710A07CA9F}" srcOrd="0" destOrd="0" presId="urn:microsoft.com/office/officeart/2008/layout/LinedList"/>
    <dgm:cxn modelId="{D68DBA63-8F5D-4811-9368-B746B3CB33A3}" type="presParOf" srcId="{B0026DDA-4643-4020-937A-6BB78C8947B6}" destId="{17E2E443-8410-415D-82E9-D851758042F3}" srcOrd="1" destOrd="0" presId="urn:microsoft.com/office/officeart/2008/layout/LinedList"/>
    <dgm:cxn modelId="{FC4601CA-25CD-4869-8096-9C9E2E1E36A7}" type="presParOf" srcId="{B83CC4D4-DAEE-4C98-B68C-BE44B3A4D06A}" destId="{E134ED04-2A92-4C4E-AC81-9D7FBE69E204}" srcOrd="10" destOrd="0" presId="urn:microsoft.com/office/officeart/2008/layout/LinedList"/>
    <dgm:cxn modelId="{5916F308-31A1-4120-BA09-0F8A304C977B}" type="presParOf" srcId="{B83CC4D4-DAEE-4C98-B68C-BE44B3A4D06A}" destId="{FA0A6FC0-CD69-44E0-9727-90D05D938708}" srcOrd="11" destOrd="0" presId="urn:microsoft.com/office/officeart/2008/layout/LinedList"/>
    <dgm:cxn modelId="{4529758A-C597-40A4-9B26-B98415BE2377}" type="presParOf" srcId="{FA0A6FC0-CD69-44E0-9727-90D05D938708}" destId="{42BCE6E6-2497-4DC4-8D3B-FEECCB9D2439}" srcOrd="0" destOrd="0" presId="urn:microsoft.com/office/officeart/2008/layout/LinedList"/>
    <dgm:cxn modelId="{31E25B23-EDEF-4070-83A4-2263F84FD6A2}" type="presParOf" srcId="{FA0A6FC0-CD69-44E0-9727-90D05D938708}" destId="{7AFB7C65-A48E-4515-BD34-CC0DBED2910B}" srcOrd="1" destOrd="0" presId="urn:microsoft.com/office/officeart/2008/layout/LinedList"/>
    <dgm:cxn modelId="{30BBA8EB-232A-4987-AED6-DE1508CE20CE}" type="presParOf" srcId="{B83CC4D4-DAEE-4C98-B68C-BE44B3A4D06A}" destId="{CA562F40-4889-4593-B961-191992B40A60}" srcOrd="12" destOrd="0" presId="urn:microsoft.com/office/officeart/2008/layout/LinedList"/>
    <dgm:cxn modelId="{D3CE34CF-3F3D-4822-B491-36BFB4B55F01}" type="presParOf" srcId="{B83CC4D4-DAEE-4C98-B68C-BE44B3A4D06A}" destId="{EDCBAF06-16FE-4A14-9E8D-6A12B2A131C2}" srcOrd="13" destOrd="0" presId="urn:microsoft.com/office/officeart/2008/layout/LinedList"/>
    <dgm:cxn modelId="{B1F0978D-5E88-4F33-8581-9500D25951A3}" type="presParOf" srcId="{EDCBAF06-16FE-4A14-9E8D-6A12B2A131C2}" destId="{0609641F-CC5C-431A-898D-0C177103D257}" srcOrd="0" destOrd="0" presId="urn:microsoft.com/office/officeart/2008/layout/LinedList"/>
    <dgm:cxn modelId="{2E5688A7-4D45-4FA3-A01D-3DDBB7291AB3}" type="presParOf" srcId="{EDCBAF06-16FE-4A14-9E8D-6A12B2A131C2}" destId="{86F93967-EE4B-4347-92B4-BEBA7D40EE02}" srcOrd="1" destOrd="0" presId="urn:microsoft.com/office/officeart/2008/layout/LinedList"/>
    <dgm:cxn modelId="{DF69F3F3-FD49-4AAB-A1C8-1AA5F526A0FC}" type="presParOf" srcId="{B83CC4D4-DAEE-4C98-B68C-BE44B3A4D06A}" destId="{620C255C-5775-4A68-AE3B-751AA1CF69BD}" srcOrd="14" destOrd="0" presId="urn:microsoft.com/office/officeart/2008/layout/LinedList"/>
    <dgm:cxn modelId="{3BEB9BD1-DBDD-4E0A-86B8-97AE97585AE3}" type="presParOf" srcId="{B83CC4D4-DAEE-4C98-B68C-BE44B3A4D06A}" destId="{F1BEFAC2-7CE2-49D7-A780-20C6DB7EF359}" srcOrd="15" destOrd="0" presId="urn:microsoft.com/office/officeart/2008/layout/LinedList"/>
    <dgm:cxn modelId="{63A2795A-47BB-42C0-BE70-CB7B5DD6F1A0}" type="presParOf" srcId="{F1BEFAC2-7CE2-49D7-A780-20C6DB7EF359}" destId="{E284BD26-E195-487B-9F45-A1D9155E30E9}" srcOrd="0" destOrd="0" presId="urn:microsoft.com/office/officeart/2008/layout/LinedList"/>
    <dgm:cxn modelId="{103564B2-0A64-417D-920D-75BE49F0580B}" type="presParOf" srcId="{F1BEFAC2-7CE2-49D7-A780-20C6DB7EF359}" destId="{AFAA626B-61A9-4FE0-A286-65C291091BB3}" srcOrd="1" destOrd="0" presId="urn:microsoft.com/office/officeart/2008/layout/LinedList"/>
    <dgm:cxn modelId="{B825B92F-47DF-48DB-AF88-75D9FB4D05E6}" type="presParOf" srcId="{B83CC4D4-DAEE-4C98-B68C-BE44B3A4D06A}" destId="{2FB50440-D314-44AC-89AB-2BFD5A5938D2}" srcOrd="16" destOrd="0" presId="urn:microsoft.com/office/officeart/2008/layout/LinedList"/>
    <dgm:cxn modelId="{6B35B8C7-B4B1-4908-BA61-D8E688CFFD00}" type="presParOf" srcId="{B83CC4D4-DAEE-4C98-B68C-BE44B3A4D06A}" destId="{8C250EAF-6E8D-47F9-ABD9-6751BA0E279F}" srcOrd="17" destOrd="0" presId="urn:microsoft.com/office/officeart/2008/layout/LinedList"/>
    <dgm:cxn modelId="{320B23D1-0541-495B-AB12-7F62A6A4DED5}" type="presParOf" srcId="{8C250EAF-6E8D-47F9-ABD9-6751BA0E279F}" destId="{A854486B-0EDB-4E72-B35C-57EBE83E7116}" srcOrd="0" destOrd="0" presId="urn:microsoft.com/office/officeart/2008/layout/LinedList"/>
    <dgm:cxn modelId="{7BE142AE-A4C5-4E4F-AE73-CA4A1672D54F}" type="presParOf" srcId="{8C250EAF-6E8D-47F9-ABD9-6751BA0E279F}" destId="{322EEA12-6997-42B7-8F3A-A183DD2E6ED6}" srcOrd="1" destOrd="0" presId="urn:microsoft.com/office/officeart/2008/layout/LinedList"/>
    <dgm:cxn modelId="{2EA6CAB7-B7AE-4320-8654-F08178B000EF}" type="presParOf" srcId="{B83CC4D4-DAEE-4C98-B68C-BE44B3A4D06A}" destId="{E5BA2FF5-AD6E-4115-BCB8-53CAC1F2D419}" srcOrd="18" destOrd="0" presId="urn:microsoft.com/office/officeart/2008/layout/LinedList"/>
    <dgm:cxn modelId="{BF33F220-79F4-419C-882F-A5F833236595}" type="presParOf" srcId="{B83CC4D4-DAEE-4C98-B68C-BE44B3A4D06A}" destId="{2185A057-4EEF-461E-A18D-0FBAB6EB9571}" srcOrd="19" destOrd="0" presId="urn:microsoft.com/office/officeart/2008/layout/LinedList"/>
    <dgm:cxn modelId="{71A5AB10-CF51-430F-B819-EC9C38E9FA8A}" type="presParOf" srcId="{2185A057-4EEF-461E-A18D-0FBAB6EB9571}" destId="{6828E52A-227E-482D-9BCB-D19080BAECDF}" srcOrd="0" destOrd="0" presId="urn:microsoft.com/office/officeart/2008/layout/LinedList"/>
    <dgm:cxn modelId="{F67E65BE-85B8-4C82-BEC7-3F7F64E211E3}" type="presParOf" srcId="{2185A057-4EEF-461E-A18D-0FBAB6EB9571}" destId="{0A41B143-B2D7-4CDA-AD4C-EFBBD0FF77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53A1D-9AA1-4D95-961A-204B278181FD}">
      <dsp:nvSpPr>
        <dsp:cNvPr id="0" name=""/>
        <dsp:cNvSpPr/>
      </dsp:nvSpPr>
      <dsp:spPr>
        <a:xfrm>
          <a:off x="0" y="531"/>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D2799-D050-4C8F-A24C-A1E97F4E8E5A}">
      <dsp:nvSpPr>
        <dsp:cNvPr id="0" name=""/>
        <dsp:cNvSpPr/>
      </dsp:nvSpPr>
      <dsp:spPr>
        <a:xfrm>
          <a:off x="0" y="531"/>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err="1"/>
            <a:t>Movimento</a:t>
          </a:r>
          <a:r>
            <a:rPr lang="en-US" sz="2000" kern="1200" dirty="0"/>
            <a:t> </a:t>
          </a:r>
          <a:r>
            <a:rPr lang="en-US" sz="2000" kern="1200" dirty="0" err="1"/>
            <a:t>direzionale</a:t>
          </a:r>
          <a:r>
            <a:rPr lang="en-US" sz="2000" kern="1200" dirty="0"/>
            <a:t>:</a:t>
          </a:r>
          <a:r>
            <a:rPr lang="en-US" sz="2000" kern="1200" dirty="0">
              <a:latin typeface="Calibri Light" panose="020F0302020204030204"/>
            </a:rPr>
            <a:t> </a:t>
          </a:r>
          <a:r>
            <a:rPr lang="en-US" sz="2000" kern="1200" dirty="0"/>
            <a:t> W A S D </a:t>
          </a:r>
        </a:p>
      </dsp:txBody>
      <dsp:txXfrm>
        <a:off x="0" y="531"/>
        <a:ext cx="10716882" cy="435027"/>
      </dsp:txXfrm>
    </dsp:sp>
    <dsp:sp modelId="{F043006B-50AE-457A-BCD3-D9ABCAC32A49}">
      <dsp:nvSpPr>
        <dsp:cNvPr id="0" name=""/>
        <dsp:cNvSpPr/>
      </dsp:nvSpPr>
      <dsp:spPr>
        <a:xfrm>
          <a:off x="0" y="435558"/>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F33DA-8ED6-4A28-B025-414C43127F8C}">
      <dsp:nvSpPr>
        <dsp:cNvPr id="0" name=""/>
        <dsp:cNvSpPr/>
      </dsp:nvSpPr>
      <dsp:spPr>
        <a:xfrm>
          <a:off x="0" y="435558"/>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Scatto</a:t>
          </a:r>
          <a:r>
            <a:rPr lang="en-US" sz="2000" kern="1200" dirty="0"/>
            <a:t>:  </a:t>
          </a:r>
          <a:r>
            <a:rPr lang="en-US" sz="2000" kern="1200" dirty="0">
              <a:latin typeface="Calibri Light" panose="020F0302020204030204"/>
            </a:rPr>
            <a:t>SHIFT</a:t>
          </a:r>
          <a:endParaRPr lang="en-US" sz="2000" kern="1200" dirty="0"/>
        </a:p>
      </dsp:txBody>
      <dsp:txXfrm>
        <a:off x="0" y="435558"/>
        <a:ext cx="10716882" cy="435027"/>
      </dsp:txXfrm>
    </dsp:sp>
    <dsp:sp modelId="{5EE7EC6A-7ADA-40C6-BB58-87FBA5B901C3}">
      <dsp:nvSpPr>
        <dsp:cNvPr id="0" name=""/>
        <dsp:cNvSpPr/>
      </dsp:nvSpPr>
      <dsp:spPr>
        <a:xfrm>
          <a:off x="0" y="870586"/>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01032-DF4B-4B6D-9E7A-16B7341C1C13}">
      <dsp:nvSpPr>
        <dsp:cNvPr id="0" name=""/>
        <dsp:cNvSpPr/>
      </dsp:nvSpPr>
      <dsp:spPr>
        <a:xfrm>
          <a:off x="0" y="870586"/>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Schivata</a:t>
          </a:r>
          <a:r>
            <a:rPr lang="en-US" sz="2000" kern="1200" dirty="0"/>
            <a:t> (?)  BARRA SPAZIATRICE</a:t>
          </a:r>
        </a:p>
      </dsp:txBody>
      <dsp:txXfrm>
        <a:off x="0" y="870586"/>
        <a:ext cx="10716882" cy="435027"/>
      </dsp:txXfrm>
    </dsp:sp>
    <dsp:sp modelId="{072C4CB6-712C-4CB4-A8F9-C709901897A6}">
      <dsp:nvSpPr>
        <dsp:cNvPr id="0" name=""/>
        <dsp:cNvSpPr/>
      </dsp:nvSpPr>
      <dsp:spPr>
        <a:xfrm>
          <a:off x="0" y="1305613"/>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B8EDB-8AD0-4B7F-AD42-D02A1A192ABA}">
      <dsp:nvSpPr>
        <dsp:cNvPr id="0" name=""/>
        <dsp:cNvSpPr/>
      </dsp:nvSpPr>
      <dsp:spPr>
        <a:xfrm>
          <a:off x="0" y="1305613"/>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Apri il </a:t>
          </a:r>
          <a:r>
            <a:rPr lang="en-US" sz="2000" kern="1200" dirty="0" err="1"/>
            <a:t>diario</a:t>
          </a:r>
          <a:r>
            <a:rPr lang="en-US" sz="2000" kern="1200" dirty="0"/>
            <a:t>:  L</a:t>
          </a:r>
        </a:p>
      </dsp:txBody>
      <dsp:txXfrm>
        <a:off x="0" y="1305613"/>
        <a:ext cx="10716882" cy="435027"/>
      </dsp:txXfrm>
    </dsp:sp>
    <dsp:sp modelId="{E49B49C9-64A5-4817-B4F4-409DF5424039}">
      <dsp:nvSpPr>
        <dsp:cNvPr id="0" name=""/>
        <dsp:cNvSpPr/>
      </dsp:nvSpPr>
      <dsp:spPr>
        <a:xfrm>
          <a:off x="0" y="1740641"/>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06AA8-6A3F-417A-AA2F-72710A07CA9F}">
      <dsp:nvSpPr>
        <dsp:cNvPr id="0" name=""/>
        <dsp:cNvSpPr/>
      </dsp:nvSpPr>
      <dsp:spPr>
        <a:xfrm>
          <a:off x="0" y="1740641"/>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Mappa</a:t>
          </a:r>
          <a:r>
            <a:rPr lang="en-US" sz="2000" kern="1200" dirty="0"/>
            <a:t>: TAB</a:t>
          </a:r>
        </a:p>
      </dsp:txBody>
      <dsp:txXfrm>
        <a:off x="0" y="1740641"/>
        <a:ext cx="10716882" cy="435027"/>
      </dsp:txXfrm>
    </dsp:sp>
    <dsp:sp modelId="{E134ED04-2A92-4C4E-AC81-9D7FBE69E204}">
      <dsp:nvSpPr>
        <dsp:cNvPr id="0" name=""/>
        <dsp:cNvSpPr/>
      </dsp:nvSpPr>
      <dsp:spPr>
        <a:xfrm>
          <a:off x="0" y="2175668"/>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CE6E6-2497-4DC4-8D3B-FEECCB9D2439}">
      <dsp:nvSpPr>
        <dsp:cNvPr id="0" name=""/>
        <dsp:cNvSpPr/>
      </dsp:nvSpPr>
      <dsp:spPr>
        <a:xfrm>
          <a:off x="0" y="2175669"/>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Movimento</a:t>
          </a:r>
          <a:r>
            <a:rPr lang="en-US" sz="2000" kern="1200" dirty="0"/>
            <a:t> </a:t>
          </a:r>
          <a:r>
            <a:rPr lang="en-US" sz="2000" kern="1200" dirty="0" err="1"/>
            <a:t>visuale</a:t>
          </a:r>
          <a:r>
            <a:rPr lang="en-US" sz="2000" kern="1200" dirty="0"/>
            <a:t>:  </a:t>
          </a:r>
          <a:r>
            <a:rPr lang="en-US" sz="2000" kern="1200" dirty="0" err="1"/>
            <a:t>Movimento</a:t>
          </a:r>
          <a:r>
            <a:rPr lang="en-US" sz="2000" kern="1200" dirty="0"/>
            <a:t> Mouse</a:t>
          </a:r>
        </a:p>
      </dsp:txBody>
      <dsp:txXfrm>
        <a:off x="0" y="2175669"/>
        <a:ext cx="10716882" cy="435027"/>
      </dsp:txXfrm>
    </dsp:sp>
    <dsp:sp modelId="{CA562F40-4889-4593-B961-191992B40A60}">
      <dsp:nvSpPr>
        <dsp:cNvPr id="0" name=""/>
        <dsp:cNvSpPr/>
      </dsp:nvSpPr>
      <dsp:spPr>
        <a:xfrm>
          <a:off x="0" y="2610696"/>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9641F-CC5C-431A-898D-0C177103D257}">
      <dsp:nvSpPr>
        <dsp:cNvPr id="0" name=""/>
        <dsp:cNvSpPr/>
      </dsp:nvSpPr>
      <dsp:spPr>
        <a:xfrm>
          <a:off x="0" y="2610696"/>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Interazione</a:t>
          </a:r>
          <a:r>
            <a:rPr lang="en-US" sz="2000" kern="1200" dirty="0"/>
            <a:t> (</a:t>
          </a:r>
          <a:r>
            <a:rPr lang="en-US" sz="2000" kern="1200" dirty="0" err="1"/>
            <a:t>comunicare</a:t>
          </a:r>
          <a:r>
            <a:rPr lang="en-US" sz="2000" kern="1200" dirty="0"/>
            <a:t>, </a:t>
          </a:r>
          <a:r>
            <a:rPr lang="en-US" sz="2000" kern="1200" dirty="0" err="1"/>
            <a:t>interagire</a:t>
          </a:r>
          <a:r>
            <a:rPr lang="en-US" sz="2000" kern="1200" dirty="0"/>
            <a:t> con </a:t>
          </a:r>
          <a:r>
            <a:rPr lang="en-US" sz="2000" kern="1200" dirty="0" err="1"/>
            <a:t>oggetti</a:t>
          </a:r>
          <a:r>
            <a:rPr lang="en-US" sz="2000" kern="1200" dirty="0"/>
            <a:t>, </a:t>
          </a:r>
          <a:r>
            <a:rPr lang="en-US" sz="2000" kern="1200" dirty="0" err="1"/>
            <a:t>raccolta</a:t>
          </a:r>
          <a:r>
            <a:rPr lang="en-US" sz="2000" kern="1200" dirty="0"/>
            <a:t> </a:t>
          </a:r>
          <a:r>
            <a:rPr lang="en-US" sz="2000" kern="1200" dirty="0" err="1"/>
            <a:t>oggetti</a:t>
          </a:r>
          <a:r>
            <a:rPr lang="en-US" sz="2000" kern="1200" dirty="0">
              <a:latin typeface="Calibri Light" panose="020F0302020204030204"/>
            </a:rPr>
            <a:t>):</a:t>
          </a:r>
          <a:r>
            <a:rPr lang="en-US" sz="2000" kern="1200" dirty="0"/>
            <a:t>  E </a:t>
          </a:r>
        </a:p>
      </dsp:txBody>
      <dsp:txXfrm>
        <a:off x="0" y="2610696"/>
        <a:ext cx="10716882" cy="435027"/>
      </dsp:txXfrm>
    </dsp:sp>
    <dsp:sp modelId="{620C255C-5775-4A68-AE3B-751AA1CF69BD}">
      <dsp:nvSpPr>
        <dsp:cNvPr id="0" name=""/>
        <dsp:cNvSpPr/>
      </dsp:nvSpPr>
      <dsp:spPr>
        <a:xfrm>
          <a:off x="0" y="3045724"/>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4BD26-E195-487B-9F45-A1D9155E30E9}">
      <dsp:nvSpPr>
        <dsp:cNvPr id="0" name=""/>
        <dsp:cNvSpPr/>
      </dsp:nvSpPr>
      <dsp:spPr>
        <a:xfrm>
          <a:off x="0" y="3045724"/>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Rilasciare</a:t>
          </a:r>
          <a:r>
            <a:rPr lang="en-US" sz="2000" kern="1200" dirty="0"/>
            <a:t> </a:t>
          </a:r>
          <a:r>
            <a:rPr lang="en-US" sz="2000" kern="1200" dirty="0" err="1"/>
            <a:t>oggetto</a:t>
          </a:r>
          <a:r>
            <a:rPr lang="en-US" sz="2000" kern="1200" dirty="0"/>
            <a:t>:  G</a:t>
          </a:r>
        </a:p>
      </dsp:txBody>
      <dsp:txXfrm>
        <a:off x="0" y="3045724"/>
        <a:ext cx="10716882" cy="435027"/>
      </dsp:txXfrm>
    </dsp:sp>
    <dsp:sp modelId="{2FB50440-D314-44AC-89AB-2BFD5A5938D2}">
      <dsp:nvSpPr>
        <dsp:cNvPr id="0" name=""/>
        <dsp:cNvSpPr/>
      </dsp:nvSpPr>
      <dsp:spPr>
        <a:xfrm>
          <a:off x="0" y="3480751"/>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4486B-0EDB-4E72-B35C-57EBE83E7116}">
      <dsp:nvSpPr>
        <dsp:cNvPr id="0" name=""/>
        <dsp:cNvSpPr/>
      </dsp:nvSpPr>
      <dsp:spPr>
        <a:xfrm>
          <a:off x="0" y="3480751"/>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Attacco</a:t>
          </a:r>
          <a:r>
            <a:rPr lang="en-US" sz="2000" kern="1200" dirty="0"/>
            <a:t>:  tasto </a:t>
          </a:r>
          <a:r>
            <a:rPr lang="en-US" sz="2000" kern="1200" dirty="0" err="1"/>
            <a:t>Sx</a:t>
          </a:r>
          <a:r>
            <a:rPr lang="en-US" sz="2000" kern="1200" dirty="0"/>
            <a:t> </a:t>
          </a:r>
        </a:p>
      </dsp:txBody>
      <dsp:txXfrm>
        <a:off x="0" y="3480751"/>
        <a:ext cx="10716882" cy="435027"/>
      </dsp:txXfrm>
    </dsp:sp>
    <dsp:sp modelId="{E5BA2FF5-AD6E-4115-BCB8-53CAC1F2D419}">
      <dsp:nvSpPr>
        <dsp:cNvPr id="0" name=""/>
        <dsp:cNvSpPr/>
      </dsp:nvSpPr>
      <dsp:spPr>
        <a:xfrm>
          <a:off x="0" y="3915779"/>
          <a:ext cx="10716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8E52A-227E-482D-9BCB-D19080BAECDF}">
      <dsp:nvSpPr>
        <dsp:cNvPr id="0" name=""/>
        <dsp:cNvSpPr/>
      </dsp:nvSpPr>
      <dsp:spPr>
        <a:xfrm>
          <a:off x="0" y="3915779"/>
          <a:ext cx="10716882"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Menu di </a:t>
          </a:r>
          <a:r>
            <a:rPr lang="en-US" sz="2000" kern="1200" dirty="0" err="1"/>
            <a:t>pausa</a:t>
          </a:r>
          <a:r>
            <a:rPr lang="en-US" sz="2000" kern="1200" dirty="0"/>
            <a:t>:   Esc</a:t>
          </a:r>
        </a:p>
      </dsp:txBody>
      <dsp:txXfrm>
        <a:off x="0" y="3915779"/>
        <a:ext cx="10716882" cy="4350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21.11.2021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21.11.2021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21.11.2021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21.11.2021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21.11.2021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21.11.2021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21.11.2021</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21.11.2021</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21.11.2021</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21.11.2021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21.11.2021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21.11.2021</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ntkeepers.com/facts/ants/egg-to-ant/"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AA62C70-3732-43F1-8B9D-05DE1D4C8755}"/>
              </a:ext>
            </a:extLst>
          </p:cNvPr>
          <p:cNvPicPr>
            <a:picLocks noChangeAspect="1"/>
          </p:cNvPicPr>
          <p:nvPr/>
        </p:nvPicPr>
        <p:blipFill rotWithShape="1">
          <a:blip r:embed="rId2"/>
          <a:srcRect l="288" t="8594" r="2490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p:cNvSpPr>
            <a:spLocks noGrp="1"/>
          </p:cNvSpPr>
          <p:nvPr>
            <p:ph type="ctrTitle"/>
          </p:nvPr>
        </p:nvSpPr>
        <p:spPr>
          <a:xfrm>
            <a:off x="477981" y="1122363"/>
            <a:ext cx="4023360" cy="3204134"/>
          </a:xfrm>
        </p:spPr>
        <p:txBody>
          <a:bodyPr anchor="b">
            <a:normAutofit/>
          </a:bodyPr>
          <a:lstStyle/>
          <a:p>
            <a:pPr algn="l"/>
            <a:r>
              <a:rPr lang="de-DE" sz="4800" dirty="0">
                <a:latin typeface="Ca"/>
                <a:cs typeface="Calibri Light"/>
              </a:rPr>
              <a:t>The </a:t>
            </a:r>
            <a:r>
              <a:rPr lang="de-DE" sz="4800" dirty="0" err="1">
                <a:latin typeface="Ca"/>
                <a:cs typeface="Calibri Light"/>
              </a:rPr>
              <a:t>RegnANT</a:t>
            </a:r>
          </a:p>
        </p:txBody>
      </p:sp>
      <p:sp>
        <p:nvSpPr>
          <p:cNvPr id="3" name="Sottotitolo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de-DE" sz="2000" dirty="0">
                <a:cs typeface="Calibri"/>
              </a:rPr>
              <a:t>VR Experience  –  </a:t>
            </a:r>
            <a:r>
              <a:rPr lang="de-DE" sz="2000" dirty="0" err="1">
                <a:cs typeface="Calibri"/>
              </a:rPr>
              <a:t>Gruppo</a:t>
            </a:r>
            <a:r>
              <a:rPr lang="de-DE" sz="2000" dirty="0">
                <a:cs typeface="Calibri"/>
              </a:rPr>
              <a:t> 11</a:t>
            </a:r>
            <a:endParaRPr lang="de-DE"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583F6C-6051-4930-B56C-24F728F2EA29}"/>
              </a:ext>
            </a:extLst>
          </p:cNvPr>
          <p:cNvSpPr txBox="1"/>
          <p:nvPr/>
        </p:nvSpPr>
        <p:spPr>
          <a:xfrm>
            <a:off x="9727721" y="5328249"/>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Gianluca Ghione</a:t>
            </a:r>
            <a:endParaRPr lang="en-US" dirty="0"/>
          </a:p>
          <a:p>
            <a:pPr marL="285750" indent="-285750">
              <a:buFont typeface="Arial"/>
              <a:buChar char="•"/>
            </a:pPr>
            <a:r>
              <a:rPr lang="en-US" dirty="0">
                <a:ea typeface="+mn-lt"/>
                <a:cs typeface="+mn-lt"/>
              </a:rPr>
              <a:t>Francesco Bonini</a:t>
            </a:r>
            <a:endParaRPr lang="en-US" dirty="0"/>
          </a:p>
          <a:p>
            <a:pPr marL="285750" indent="-285750">
              <a:buFont typeface="Arial"/>
              <a:buChar char="•"/>
            </a:pPr>
            <a:r>
              <a:rPr lang="en-US" dirty="0">
                <a:ea typeface="+mn-lt"/>
                <a:cs typeface="+mn-lt"/>
              </a:rPr>
              <a:t>Daniele Miola</a:t>
            </a:r>
            <a:endParaRPr lang="en-US" dirty="0"/>
          </a:p>
          <a:p>
            <a:pPr marL="285750" indent="-285750">
              <a:buFont typeface="Arial"/>
              <a:buChar char="•"/>
            </a:pPr>
            <a:r>
              <a:rPr lang="en-US" dirty="0">
                <a:ea typeface="+mn-lt"/>
                <a:cs typeface="+mn-lt"/>
              </a:rPr>
              <a:t>Alessandra </a:t>
            </a:r>
            <a:r>
              <a:rPr lang="en-US" dirty="0" err="1">
                <a:ea typeface="+mn-lt"/>
                <a:cs typeface="+mn-lt"/>
              </a:rPr>
              <a:t>Linzalone</a:t>
            </a:r>
            <a:endParaRPr lang="en-US" dirty="0" err="1"/>
          </a:p>
          <a:p>
            <a:pPr marL="285750" indent="-285750">
              <a:buFont typeface="Arial"/>
              <a:buChar char="•"/>
            </a:pPr>
            <a:r>
              <a:rPr lang="en-US" dirty="0">
                <a:ea typeface="+mn-lt"/>
                <a:cs typeface="+mn-lt"/>
              </a:rPr>
              <a:t>Emanuela </a:t>
            </a:r>
            <a:r>
              <a:rPr lang="en-US" dirty="0" err="1">
                <a:ea typeface="+mn-lt"/>
                <a:cs typeface="+mn-lt"/>
              </a:rPr>
              <a:t>Favasuli</a:t>
            </a:r>
            <a:endParaRPr lang="en-US" dirty="0" err="1"/>
          </a:p>
          <a:p>
            <a:pPr algn="l"/>
            <a:endParaRPr lang="en-US" dirty="0">
              <a:cs typeface="Calibri"/>
            </a:endParaRPr>
          </a:p>
        </p:txBody>
      </p:sp>
    </p:spTree>
    <p:extLst>
      <p:ext uri="{BB962C8B-B14F-4D97-AF65-F5344CB8AC3E}">
        <p14:creationId xmlns:p14="http://schemas.microsoft.com/office/powerpoint/2010/main" val="39625839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FEB2-D4C3-410F-ADD0-DE8A9A941213}"/>
              </a:ext>
            </a:extLst>
          </p:cNvPr>
          <p:cNvSpPr>
            <a:spLocks noGrp="1"/>
          </p:cNvSpPr>
          <p:nvPr>
            <p:ph type="title"/>
          </p:nvPr>
        </p:nvSpPr>
        <p:spPr>
          <a:xfrm>
            <a:off x="841248" y="256032"/>
            <a:ext cx="10506456" cy="1014984"/>
          </a:xfrm>
        </p:spPr>
        <p:txBody>
          <a:bodyPr anchor="b">
            <a:normAutofit/>
          </a:bodyPr>
          <a:lstStyle/>
          <a:p>
            <a:r>
              <a:rPr lang="en-US">
                <a:cs typeface="Calibri Light"/>
              </a:rPr>
              <a:t>Sistemi</a:t>
            </a:r>
            <a:endParaRPr lang="en-US"/>
          </a:p>
        </p:txBody>
      </p:sp>
      <p:sp>
        <p:nvSpPr>
          <p:cNvPr id="35" name="Rectangle 2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2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Table 10">
            <a:extLst>
              <a:ext uri="{FF2B5EF4-FFF2-40B4-BE49-F238E27FC236}">
                <a16:creationId xmlns:a16="http://schemas.microsoft.com/office/drawing/2014/main" id="{B965A85A-6A6B-4216-BDA0-13798736C93C}"/>
              </a:ext>
            </a:extLst>
          </p:cNvPr>
          <p:cNvGraphicFramePr>
            <a:graphicFrameLocks noGrp="1"/>
          </p:cNvGraphicFramePr>
          <p:nvPr>
            <p:ph idx="1"/>
            <p:extLst>
              <p:ext uri="{D42A27DB-BD31-4B8C-83A1-F6EECF244321}">
                <p14:modId xmlns:p14="http://schemas.microsoft.com/office/powerpoint/2010/main" val="661368588"/>
              </p:ext>
            </p:extLst>
          </p:nvPr>
        </p:nvGraphicFramePr>
        <p:xfrm>
          <a:off x="819509" y="1969698"/>
          <a:ext cx="10527596" cy="4754898"/>
        </p:xfrm>
        <a:graphic>
          <a:graphicData uri="http://schemas.openxmlformats.org/drawingml/2006/table">
            <a:tbl>
              <a:tblPr firstRow="1" bandRow="1">
                <a:tableStyleId>{5940675A-B579-460E-94D1-54222C63F5DA}</a:tableStyleId>
              </a:tblPr>
              <a:tblGrid>
                <a:gridCol w="5270499">
                  <a:extLst>
                    <a:ext uri="{9D8B030D-6E8A-4147-A177-3AD203B41FA5}">
                      <a16:colId xmlns:a16="http://schemas.microsoft.com/office/drawing/2014/main" val="3469693348"/>
                    </a:ext>
                  </a:extLst>
                </a:gridCol>
                <a:gridCol w="5257097">
                  <a:extLst>
                    <a:ext uri="{9D8B030D-6E8A-4147-A177-3AD203B41FA5}">
                      <a16:colId xmlns:a16="http://schemas.microsoft.com/office/drawing/2014/main" val="1201610754"/>
                    </a:ext>
                  </a:extLst>
                </a:gridCol>
              </a:tblGrid>
              <a:tr h="1182749">
                <a:tc>
                  <a:txBody>
                    <a:bodyPr/>
                    <a:lstStyle/>
                    <a:p>
                      <a:pPr algn="ctr"/>
                      <a:r>
                        <a:rPr lang="en-US" sz="1800" b="1" dirty="0"/>
                        <a:t>SALVATAGGIO</a:t>
                      </a:r>
                    </a:p>
                    <a:p>
                      <a:pPr marL="0" lvl="0" indent="0">
                        <a:buNone/>
                      </a:pPr>
                      <a:r>
                        <a:rPr lang="en-US" sz="1800" b="0" i="0" u="none" strike="noStrike" noProof="0" dirty="0" err="1">
                          <a:latin typeface="Calibri"/>
                        </a:rPr>
                        <a:t>Memorizza</a:t>
                      </a:r>
                      <a:r>
                        <a:rPr lang="en-US" sz="1800" b="0" i="0" u="none" strike="noStrike" noProof="0" dirty="0">
                          <a:latin typeface="Calibri"/>
                        </a:rPr>
                        <a:t> </a:t>
                      </a:r>
                      <a:r>
                        <a:rPr lang="en-US" sz="1800" b="0" i="0" u="none" strike="noStrike" noProof="0" dirty="0" err="1">
                          <a:latin typeface="Calibri"/>
                        </a:rPr>
                        <a:t>informazioni</a:t>
                      </a:r>
                      <a:r>
                        <a:rPr lang="en-US" sz="1800" b="0" i="0" u="none" strike="noStrike" noProof="0" dirty="0">
                          <a:latin typeface="Calibri"/>
                        </a:rPr>
                        <a:t> </a:t>
                      </a:r>
                      <a:r>
                        <a:rPr lang="en-US" sz="1800" b="0" i="0" u="none" strike="noStrike" noProof="0" dirty="0" err="1">
                          <a:latin typeface="Calibri"/>
                        </a:rPr>
                        <a:t>quando</a:t>
                      </a:r>
                      <a:r>
                        <a:rPr lang="en-US" sz="1800" b="0" i="0" u="none" strike="noStrike" noProof="0" dirty="0">
                          <a:latin typeface="Calibri"/>
                        </a:rPr>
                        <a:t> </a:t>
                      </a:r>
                      <a:r>
                        <a:rPr lang="en-US" sz="1800" b="0" i="0" u="none" strike="noStrike" noProof="0" dirty="0" err="1">
                          <a:latin typeface="Calibri"/>
                        </a:rPr>
                        <a:t>l’utente</a:t>
                      </a:r>
                      <a:r>
                        <a:rPr lang="en-US" sz="1800" b="0" i="0" u="none" strike="noStrike" noProof="0" dirty="0">
                          <a:latin typeface="Calibri"/>
                        </a:rPr>
                        <a:t> </a:t>
                      </a:r>
                      <a:r>
                        <a:rPr lang="en-US" sz="1800" b="0" i="0" u="none" strike="noStrike" noProof="0" dirty="0" err="1">
                          <a:latin typeface="Calibri"/>
                        </a:rPr>
                        <a:t>salva</a:t>
                      </a:r>
                      <a:r>
                        <a:rPr lang="en-US" sz="1800" b="0" i="0" u="none" strike="noStrike" noProof="0" dirty="0">
                          <a:latin typeface="Calibri"/>
                        </a:rPr>
                        <a:t> o in </a:t>
                      </a:r>
                      <a:r>
                        <a:rPr lang="en-US" sz="1800" b="0" i="0" u="none" strike="noStrike" noProof="0" dirty="0" err="1">
                          <a:latin typeface="Calibri"/>
                        </a:rPr>
                        <a:t>casi</a:t>
                      </a:r>
                      <a:r>
                        <a:rPr lang="en-US" sz="1800" b="0" i="0" u="none" strike="noStrike" noProof="0" dirty="0">
                          <a:latin typeface="Calibri"/>
                        </a:rPr>
                        <a:t> di </a:t>
                      </a:r>
                      <a:r>
                        <a:rPr lang="en-US" sz="1800" b="0" i="0" u="none" strike="noStrike" noProof="0" dirty="0" err="1">
                          <a:latin typeface="Calibri"/>
                        </a:rPr>
                        <a:t>autosalvataggio</a:t>
                      </a:r>
                      <a:r>
                        <a:rPr lang="en-US" sz="1800" b="0" i="0" u="none" strike="noStrike" noProof="0" dirty="0">
                          <a:latin typeface="Calibri"/>
                        </a:rPr>
                        <a:t> (prima di un </a:t>
                      </a:r>
                      <a:r>
                        <a:rPr lang="en-US" sz="1800" b="0" i="0" u="none" strike="noStrike" noProof="0" dirty="0" err="1">
                          <a:latin typeface="Calibri"/>
                        </a:rPr>
                        <a:t>combattimento</a:t>
                      </a:r>
                      <a:r>
                        <a:rPr lang="en-US" sz="1800" b="0" i="0" u="none" strike="noStrike" noProof="0" dirty="0">
                          <a:latin typeface="Calibri"/>
                        </a:rPr>
                        <a:t> o </a:t>
                      </a:r>
                      <a:r>
                        <a:rPr lang="en-US" sz="1800" b="0" i="0" u="none" strike="noStrike" noProof="0" dirty="0" err="1">
                          <a:latin typeface="Calibri"/>
                        </a:rPr>
                        <a:t>terminato</a:t>
                      </a:r>
                      <a:r>
                        <a:rPr lang="en-US" sz="1800" b="0" i="0" u="none" strike="noStrike" noProof="0" dirty="0">
                          <a:latin typeface="Calibri"/>
                        </a:rPr>
                        <a:t> un </a:t>
                      </a:r>
                      <a:r>
                        <a:rPr lang="en-US" sz="1800" b="0" i="0" u="none" strike="noStrike" noProof="0" dirty="0" err="1">
                          <a:latin typeface="Calibri"/>
                        </a:rPr>
                        <a:t>obiettivo</a:t>
                      </a:r>
                      <a:r>
                        <a:rPr lang="en-US" sz="1800" b="0" i="0" u="none" strike="noStrike" noProof="0" dirty="0">
                          <a:latin typeface="Calibri"/>
                        </a:rPr>
                        <a:t>)</a:t>
                      </a:r>
                      <a:r>
                        <a:rPr lang="en-US" sz="1500" b="0" i="0" u="none" strike="noStrike" noProof="0" dirty="0">
                          <a:latin typeface="Calibri"/>
                        </a:rPr>
                        <a:t>. </a:t>
                      </a:r>
                      <a:endParaRPr lang="en-US" sz="1500" dirty="0"/>
                    </a:p>
                  </a:txBody>
                  <a:tcPr marL="121926" marR="121926" marT="60963" marB="60963"/>
                </a:tc>
                <a:tc>
                  <a:txBody>
                    <a:bodyPr/>
                    <a:lstStyle/>
                    <a:p>
                      <a:pPr algn="ctr"/>
                      <a:r>
                        <a:rPr lang="en-US" sz="1800" b="1" dirty="0"/>
                        <a:t>MOVIMENTO ANTENNE</a:t>
                      </a:r>
                    </a:p>
                    <a:p>
                      <a:pPr lvl="0" algn="l">
                        <a:buNone/>
                      </a:pPr>
                      <a:r>
                        <a:rPr lang="en-US" sz="1800" b="0" i="0" u="none" strike="noStrike" noProof="0" dirty="0" err="1">
                          <a:latin typeface="Calibri"/>
                        </a:rPr>
                        <a:t>Definisce</a:t>
                      </a:r>
                      <a:r>
                        <a:rPr lang="en-US" sz="1800" b="0" i="0" u="none" strike="noStrike" noProof="0" dirty="0">
                          <a:latin typeface="Calibri"/>
                        </a:rPr>
                        <a:t> il </a:t>
                      </a:r>
                      <a:r>
                        <a:rPr lang="en-US" sz="1800" b="0" i="0" u="none" strike="noStrike" noProof="0" dirty="0" err="1">
                          <a:latin typeface="Calibri"/>
                        </a:rPr>
                        <a:t>movimento</a:t>
                      </a:r>
                      <a:r>
                        <a:rPr lang="en-US" sz="1800" b="0" i="0" u="none" strike="noStrike" noProof="0" dirty="0">
                          <a:latin typeface="Calibri"/>
                        </a:rPr>
                        <a:t> </a:t>
                      </a:r>
                      <a:r>
                        <a:rPr lang="en-US" sz="1800" b="0" i="0" u="none" strike="noStrike" noProof="0" dirty="0" err="1">
                          <a:latin typeface="Calibri"/>
                        </a:rPr>
                        <a:t>dell’utente</a:t>
                      </a:r>
                      <a:r>
                        <a:rPr lang="en-US" sz="1800" b="0" i="0" u="none" strike="noStrike" noProof="0" dirty="0">
                          <a:latin typeface="Calibri"/>
                        </a:rPr>
                        <a:t> in </a:t>
                      </a:r>
                      <a:r>
                        <a:rPr lang="en-US" sz="1800" b="0" i="0" u="none" strike="noStrike" noProof="0" dirty="0" err="1">
                          <a:latin typeface="Calibri"/>
                        </a:rPr>
                        <a:t>ogni</a:t>
                      </a:r>
                      <a:r>
                        <a:rPr lang="en-US" sz="1800" b="0" i="0" u="none" strike="noStrike" noProof="0" dirty="0">
                          <a:latin typeface="Calibri"/>
                        </a:rPr>
                        <a:t> </a:t>
                      </a:r>
                      <a:r>
                        <a:rPr lang="en-US" sz="1800" b="0" i="0" u="none" strike="noStrike" noProof="0" dirty="0" err="1">
                          <a:latin typeface="Calibri"/>
                        </a:rPr>
                        <a:t>superficie</a:t>
                      </a:r>
                      <a:r>
                        <a:rPr lang="en-US" sz="1800" b="0" i="0" u="none" strike="noStrike" noProof="0" dirty="0">
                          <a:latin typeface="Calibri"/>
                        </a:rPr>
                        <a:t> </a:t>
                      </a:r>
                      <a:r>
                        <a:rPr lang="en-US" sz="1800" b="0" i="0" u="none" strike="noStrike" noProof="0" dirty="0" err="1">
                          <a:latin typeface="Calibri"/>
                        </a:rPr>
                        <a:t>dell’ambiente</a:t>
                      </a:r>
                      <a:r>
                        <a:rPr lang="en-US" sz="1800" b="0" i="0" u="none" strike="noStrike" noProof="0" dirty="0">
                          <a:latin typeface="Calibri"/>
                        </a:rPr>
                        <a:t>.</a:t>
                      </a:r>
                      <a:endParaRPr lang="en-US" sz="1800"/>
                    </a:p>
                  </a:txBody>
                  <a:tcPr marL="121926" marR="121926" marT="60963" marB="60963"/>
                </a:tc>
                <a:extLst>
                  <a:ext uri="{0D108BD9-81ED-4DB2-BD59-A6C34878D82A}">
                    <a16:rowId xmlns:a16="http://schemas.microsoft.com/office/drawing/2014/main" val="4028562054"/>
                  </a:ext>
                </a:extLst>
              </a:tr>
              <a:tr h="1646872">
                <a:tc>
                  <a:txBody>
                    <a:bodyPr/>
                    <a:lstStyle/>
                    <a:p>
                      <a:pPr algn="ctr"/>
                      <a:r>
                        <a:rPr lang="en-US" sz="1800" b="1" dirty="0"/>
                        <a:t>NPC</a:t>
                      </a:r>
                      <a:endParaRPr lang="en-US" sz="1800"/>
                    </a:p>
                    <a:p>
                      <a:pPr lvl="0" algn="l">
                        <a:buNone/>
                      </a:pPr>
                      <a:r>
                        <a:rPr lang="en-US" sz="1800" b="0" i="0" u="none" strike="noStrike" noProof="0" dirty="0">
                          <a:latin typeface="Calibri"/>
                        </a:rPr>
                        <a:t>Include le </a:t>
                      </a:r>
                      <a:r>
                        <a:rPr lang="en-US" sz="1800" b="0" i="0" u="none" strike="noStrike" noProof="0" dirty="0" err="1">
                          <a:latin typeface="Calibri"/>
                        </a:rPr>
                        <a:t>altre</a:t>
                      </a:r>
                      <a:r>
                        <a:rPr lang="en-US" sz="1800" b="0" i="0" u="none" strike="noStrike" noProof="0" dirty="0">
                          <a:latin typeface="Calibri"/>
                        </a:rPr>
                        <a:t> </a:t>
                      </a:r>
                      <a:r>
                        <a:rPr lang="en-US" sz="1800" b="0" i="0" u="none" strike="noStrike" noProof="0" dirty="0" err="1">
                          <a:latin typeface="Calibri"/>
                        </a:rPr>
                        <a:t>formiche</a:t>
                      </a:r>
                      <a:r>
                        <a:rPr lang="en-US" sz="1800" b="0" i="0" u="none" strike="noStrike" noProof="0" dirty="0">
                          <a:latin typeface="Calibri"/>
                        </a:rPr>
                        <a:t> del </a:t>
                      </a:r>
                      <a:r>
                        <a:rPr lang="en-US" sz="1800" b="0" i="0" u="none" strike="noStrike" noProof="0" dirty="0" err="1">
                          <a:latin typeface="Calibri"/>
                        </a:rPr>
                        <a:t>nido</a:t>
                      </a:r>
                      <a:r>
                        <a:rPr lang="en-US" sz="1800" b="0" i="0" u="none" strike="noStrike" noProof="0" dirty="0">
                          <a:latin typeface="Calibri"/>
                        </a:rPr>
                        <a:t>, </a:t>
                      </a:r>
                      <a:r>
                        <a:rPr lang="en-US" sz="1800" b="0" i="0" u="none" strike="noStrike" noProof="0" dirty="0" err="1">
                          <a:latin typeface="Calibri"/>
                        </a:rPr>
                        <a:t>eventuale</a:t>
                      </a:r>
                      <a:r>
                        <a:rPr lang="en-US" sz="1800" b="0" i="0" u="none" strike="noStrike" noProof="0" dirty="0">
                          <a:latin typeface="Calibri"/>
                        </a:rPr>
                        <a:t> bambino da </a:t>
                      </a:r>
                      <a:r>
                        <a:rPr lang="en-US" sz="1800" b="0" i="0" u="none" strike="noStrike" noProof="0" dirty="0" err="1">
                          <a:latin typeface="Calibri"/>
                        </a:rPr>
                        <a:t>schivare</a:t>
                      </a:r>
                      <a:r>
                        <a:rPr lang="en-US" sz="1800" b="0" i="0" u="none" strike="noStrike" noProof="0" dirty="0">
                          <a:latin typeface="Calibri"/>
                        </a:rPr>
                        <a:t>. </a:t>
                      </a:r>
                      <a:r>
                        <a:rPr lang="en-US" sz="1800" b="0" i="0" u="none" strike="noStrike" noProof="0" dirty="0" err="1">
                          <a:latin typeface="Calibri"/>
                        </a:rPr>
                        <a:t>L’utente</a:t>
                      </a:r>
                      <a:r>
                        <a:rPr lang="en-US" sz="1800" b="0" i="0" u="none" strike="noStrike" noProof="0" dirty="0">
                          <a:latin typeface="Calibri"/>
                        </a:rPr>
                        <a:t> </a:t>
                      </a:r>
                      <a:r>
                        <a:rPr lang="en-US" sz="1800" b="0" i="0" u="none" strike="noStrike" noProof="0" dirty="0" err="1">
                          <a:latin typeface="Calibri"/>
                        </a:rPr>
                        <a:t>può</a:t>
                      </a:r>
                      <a:r>
                        <a:rPr lang="en-US" sz="1800" b="0" i="0" u="none" strike="noStrike" noProof="0" dirty="0">
                          <a:latin typeface="Calibri"/>
                        </a:rPr>
                        <a:t> </a:t>
                      </a:r>
                      <a:r>
                        <a:rPr lang="en-US" sz="1800" b="0" i="0" u="none" strike="noStrike" noProof="0" dirty="0" err="1">
                          <a:latin typeface="Calibri"/>
                        </a:rPr>
                        <a:t>interagire</a:t>
                      </a:r>
                      <a:r>
                        <a:rPr lang="en-US" sz="1800" b="0" i="0" u="none" strike="noStrike" noProof="0" dirty="0">
                          <a:latin typeface="Calibri"/>
                        </a:rPr>
                        <a:t> con </a:t>
                      </a:r>
                      <a:r>
                        <a:rPr lang="en-US" sz="1800" b="0" i="0" u="none" strike="noStrike" noProof="0" dirty="0" err="1">
                          <a:latin typeface="Calibri"/>
                        </a:rPr>
                        <a:t>loro</a:t>
                      </a:r>
                      <a:r>
                        <a:rPr lang="en-US" sz="1800" b="0" i="0" u="none" strike="noStrike" noProof="0" dirty="0">
                          <a:latin typeface="Calibri"/>
                        </a:rPr>
                        <a:t> per </a:t>
                      </a:r>
                      <a:r>
                        <a:rPr lang="en-US" sz="1800" b="0" i="0" u="none" strike="noStrike" noProof="0" dirty="0" err="1">
                          <a:latin typeface="Calibri"/>
                        </a:rPr>
                        <a:t>ottenere</a:t>
                      </a:r>
                      <a:r>
                        <a:rPr lang="en-US" sz="1800" b="0" i="0" u="none" strike="noStrike" noProof="0" dirty="0">
                          <a:latin typeface="Calibri"/>
                        </a:rPr>
                        <a:t> </a:t>
                      </a:r>
                      <a:r>
                        <a:rPr lang="en-US" sz="1800" b="0" i="0" u="none" strike="noStrike" noProof="0" dirty="0" err="1">
                          <a:latin typeface="Calibri"/>
                        </a:rPr>
                        <a:t>informazioni</a:t>
                      </a:r>
                      <a:r>
                        <a:rPr lang="en-US" sz="1800" b="0" i="0" u="none" strike="noStrike" noProof="0" dirty="0">
                          <a:latin typeface="Calibri"/>
                        </a:rPr>
                        <a:t>. In </a:t>
                      </a:r>
                      <a:r>
                        <a:rPr lang="en-US" sz="1800" b="0" i="0" u="none" strike="noStrike" noProof="0" dirty="0" err="1">
                          <a:latin typeface="Calibri"/>
                        </a:rPr>
                        <a:t>caso</a:t>
                      </a:r>
                      <a:r>
                        <a:rPr lang="en-US" sz="1800" b="0" i="0" u="none" strike="noStrike" noProof="0" dirty="0">
                          <a:latin typeface="Calibri"/>
                        </a:rPr>
                        <a:t> di </a:t>
                      </a:r>
                      <a:r>
                        <a:rPr lang="en-US" sz="1800" b="0" i="0" u="none" strike="noStrike" noProof="0" dirty="0" err="1">
                          <a:latin typeface="Calibri"/>
                        </a:rPr>
                        <a:t>nemici</a:t>
                      </a:r>
                      <a:r>
                        <a:rPr lang="en-US" sz="1800" b="0" i="0" u="none" strike="noStrike" noProof="0" dirty="0">
                          <a:latin typeface="Calibri"/>
                        </a:rPr>
                        <a:t>, </a:t>
                      </a:r>
                      <a:r>
                        <a:rPr lang="en-US" sz="1800" b="0" i="0" u="none" strike="noStrike" noProof="0" dirty="0" err="1">
                          <a:latin typeface="Calibri"/>
                        </a:rPr>
                        <a:t>l’utente</a:t>
                      </a:r>
                      <a:r>
                        <a:rPr lang="en-US" sz="1800" b="0" i="0" u="none" strike="noStrike" noProof="0" dirty="0">
                          <a:latin typeface="Calibri"/>
                        </a:rPr>
                        <a:t> </a:t>
                      </a:r>
                      <a:r>
                        <a:rPr lang="en-US" sz="1800" b="0" i="0" u="none" strike="noStrike" noProof="0" dirty="0" err="1">
                          <a:latin typeface="Calibri"/>
                        </a:rPr>
                        <a:t>dovrà</a:t>
                      </a:r>
                      <a:r>
                        <a:rPr lang="en-US" sz="1800" b="0" i="0" u="none" strike="noStrike" noProof="0" dirty="0">
                          <a:latin typeface="Calibri"/>
                        </a:rPr>
                        <a:t> </a:t>
                      </a:r>
                      <a:r>
                        <a:rPr lang="en-US" sz="1800" b="0" i="0" u="none" strike="noStrike" noProof="0" dirty="0" err="1">
                          <a:latin typeface="Calibri"/>
                        </a:rPr>
                        <a:t>decidere</a:t>
                      </a:r>
                      <a:r>
                        <a:rPr lang="en-US" sz="1800" b="0" i="0" u="none" strike="noStrike" noProof="0" dirty="0">
                          <a:latin typeface="Calibri"/>
                        </a:rPr>
                        <a:t> se </a:t>
                      </a:r>
                      <a:r>
                        <a:rPr lang="en-US" sz="1800" b="0" i="0" u="none" strike="noStrike" noProof="0" dirty="0" err="1">
                          <a:latin typeface="Calibri"/>
                        </a:rPr>
                        <a:t>affrontarli</a:t>
                      </a:r>
                      <a:r>
                        <a:rPr lang="en-US" sz="1800" b="0" i="0" u="none" strike="noStrike" noProof="0" dirty="0">
                          <a:latin typeface="Calibri"/>
                        </a:rPr>
                        <a:t> in </a:t>
                      </a:r>
                      <a:r>
                        <a:rPr lang="en-US" sz="1800" b="0" i="0" u="none" strike="noStrike" noProof="0" dirty="0" err="1">
                          <a:latin typeface="Calibri"/>
                        </a:rPr>
                        <a:t>combattimento</a:t>
                      </a:r>
                      <a:r>
                        <a:rPr lang="en-US" sz="1800" b="0" i="0" u="none" strike="noStrike" noProof="0" dirty="0">
                          <a:latin typeface="Calibri"/>
                        </a:rPr>
                        <a:t> o </a:t>
                      </a:r>
                      <a:r>
                        <a:rPr lang="en-US" sz="1800" b="0" i="0" u="none" strike="noStrike" noProof="0" dirty="0" err="1">
                          <a:latin typeface="Calibri"/>
                        </a:rPr>
                        <a:t>fuggire</a:t>
                      </a:r>
                      <a:r>
                        <a:rPr lang="en-US" sz="1800" b="0" i="0" u="none" strike="noStrike" noProof="0" dirty="0">
                          <a:latin typeface="Calibri"/>
                        </a:rPr>
                        <a:t>.</a:t>
                      </a:r>
                      <a:endParaRPr lang="en-US" sz="1800" dirty="0"/>
                    </a:p>
                  </a:txBody>
                  <a:tcPr marL="121926" marR="121926" marT="60963" marB="60963"/>
                </a:tc>
                <a:tc>
                  <a:txBody>
                    <a:bodyPr/>
                    <a:lstStyle/>
                    <a:p>
                      <a:pPr algn="ctr"/>
                      <a:r>
                        <a:rPr lang="en-US" sz="1800" b="1" dirty="0"/>
                        <a:t>INTERAZIONE E DIALOGHI</a:t>
                      </a:r>
                    </a:p>
                    <a:p>
                      <a:pPr marL="0" lvl="0" indent="0" algn="l">
                        <a:lnSpc>
                          <a:spcPct val="100000"/>
                        </a:lnSpc>
                        <a:spcBef>
                          <a:spcPts val="0"/>
                        </a:spcBef>
                        <a:spcAft>
                          <a:spcPts val="0"/>
                        </a:spcAft>
                        <a:buNone/>
                      </a:pPr>
                      <a:r>
                        <a:rPr lang="en-US" sz="1800" b="0" i="0" u="none" strike="noStrike" noProof="0" dirty="0" err="1">
                          <a:latin typeface="Calibri"/>
                        </a:rPr>
                        <a:t>Permettono</a:t>
                      </a:r>
                      <a:r>
                        <a:rPr lang="en-US" sz="1800" b="0" i="0" u="none" strike="noStrike" noProof="0" dirty="0">
                          <a:latin typeface="Calibri"/>
                        </a:rPr>
                        <a:t> </a:t>
                      </a:r>
                      <a:r>
                        <a:rPr lang="en-US" sz="1800" b="0" i="0" u="none" strike="noStrike" noProof="0" dirty="0" err="1">
                          <a:latin typeface="Calibri"/>
                        </a:rPr>
                        <a:t>all’utente</a:t>
                      </a:r>
                      <a:r>
                        <a:rPr lang="en-US" sz="1800" b="0" i="0" u="none" strike="noStrike" noProof="0" dirty="0">
                          <a:latin typeface="Calibri"/>
                        </a:rPr>
                        <a:t> di </a:t>
                      </a:r>
                      <a:r>
                        <a:rPr lang="en-US" sz="1800" b="0" i="0" u="none" strike="noStrike" noProof="0" dirty="0" err="1">
                          <a:latin typeface="Calibri"/>
                        </a:rPr>
                        <a:t>interagire</a:t>
                      </a:r>
                      <a:r>
                        <a:rPr lang="en-US" sz="1800" b="0" i="0" u="none" strike="noStrike" noProof="0" dirty="0">
                          <a:latin typeface="Calibri"/>
                        </a:rPr>
                        <a:t> con </a:t>
                      </a:r>
                      <a:r>
                        <a:rPr lang="en-US" sz="1800" b="0" i="0" u="none" strike="noStrike" noProof="0" dirty="0" err="1">
                          <a:latin typeface="Calibri"/>
                        </a:rPr>
                        <a:t>l’ambiente</a:t>
                      </a:r>
                      <a:r>
                        <a:rPr lang="en-US" sz="1800" b="0" i="0" u="none" strike="noStrike" noProof="0" dirty="0">
                          <a:latin typeface="Calibri"/>
                        </a:rPr>
                        <a:t> e </a:t>
                      </a:r>
                      <a:r>
                        <a:rPr lang="en-US" sz="1800" b="0" i="0" u="none" strike="noStrike" noProof="0" dirty="0" err="1">
                          <a:latin typeface="Calibri"/>
                        </a:rPr>
                        <a:t>gli</a:t>
                      </a:r>
                      <a:r>
                        <a:rPr lang="en-US" sz="1800" b="0" i="0" u="none" strike="noStrike" noProof="0" dirty="0">
                          <a:latin typeface="Calibri"/>
                        </a:rPr>
                        <a:t> </a:t>
                      </a:r>
                      <a:r>
                        <a:rPr lang="en-US" sz="1800" b="0" i="0" u="none" strike="noStrike" noProof="0" dirty="0" err="1">
                          <a:latin typeface="Calibri"/>
                        </a:rPr>
                        <a:t>altri</a:t>
                      </a:r>
                      <a:r>
                        <a:rPr lang="en-US" sz="1800" b="0" i="0" u="none" strike="noStrike" noProof="0" dirty="0">
                          <a:latin typeface="Calibri"/>
                        </a:rPr>
                        <a:t> </a:t>
                      </a:r>
                      <a:r>
                        <a:rPr lang="en-US" sz="1800" b="0" i="0" u="none" strike="noStrike" noProof="0" dirty="0" err="1">
                          <a:latin typeface="Calibri"/>
                        </a:rPr>
                        <a:t>membri</a:t>
                      </a:r>
                      <a:r>
                        <a:rPr lang="en-US" sz="1800" b="0" i="0" u="none" strike="noStrike" noProof="0" dirty="0">
                          <a:latin typeface="Calibri"/>
                        </a:rPr>
                        <a:t> </a:t>
                      </a:r>
                      <a:r>
                        <a:rPr lang="en-US" sz="1800" b="0" i="0" u="none" strike="noStrike" noProof="0" dirty="0" err="1">
                          <a:latin typeface="Calibri"/>
                        </a:rPr>
                        <a:t>della</a:t>
                      </a:r>
                      <a:r>
                        <a:rPr lang="en-US" sz="1800" b="0" i="0" u="none" strike="noStrike" noProof="0" dirty="0">
                          <a:latin typeface="Calibri"/>
                        </a:rPr>
                        <a:t> </a:t>
                      </a:r>
                      <a:r>
                        <a:rPr lang="en-US" sz="1800" b="0" i="0" u="none" strike="noStrike" noProof="0" dirty="0" err="1">
                          <a:latin typeface="Calibri"/>
                        </a:rPr>
                        <a:t>colonia</a:t>
                      </a:r>
                      <a:r>
                        <a:rPr lang="en-US" sz="1800" b="0" i="0" u="none" strike="noStrike" noProof="0" dirty="0">
                          <a:latin typeface="Calibri"/>
                        </a:rPr>
                        <a:t>.</a:t>
                      </a:r>
                      <a:endParaRPr lang="en-US" sz="1800" dirty="0"/>
                    </a:p>
                    <a:p>
                      <a:pPr lvl="0" algn="l">
                        <a:buNone/>
                      </a:pPr>
                      <a:endParaRPr lang="en-US" sz="1800" b="1" dirty="0"/>
                    </a:p>
                  </a:txBody>
                  <a:tcPr marL="121926" marR="121926" marT="60963" marB="60963"/>
                </a:tc>
                <a:extLst>
                  <a:ext uri="{0D108BD9-81ED-4DB2-BD59-A6C34878D82A}">
                    <a16:rowId xmlns:a16="http://schemas.microsoft.com/office/drawing/2014/main" val="2589745815"/>
                  </a:ext>
                </a:extLst>
              </a:tr>
              <a:tr h="1631902">
                <a:tc>
                  <a:txBody>
                    <a:bodyPr/>
                    <a:lstStyle/>
                    <a:p>
                      <a:pPr algn="ctr"/>
                      <a:r>
                        <a:rPr lang="en-US" sz="1800" b="1" dirty="0"/>
                        <a:t>MINIMAPPA</a:t>
                      </a:r>
                    </a:p>
                    <a:p>
                      <a:pPr lvl="0" algn="l">
                        <a:buNone/>
                      </a:pPr>
                      <a:endParaRPr lang="en-US" sz="1800" b="1" dirty="0"/>
                    </a:p>
                    <a:p>
                      <a:pPr marL="0" lvl="0" indent="0" algn="l">
                        <a:lnSpc>
                          <a:spcPct val="100000"/>
                        </a:lnSpc>
                        <a:spcBef>
                          <a:spcPts val="0"/>
                        </a:spcBef>
                        <a:spcAft>
                          <a:spcPts val="0"/>
                        </a:spcAft>
                        <a:buNone/>
                      </a:pPr>
                      <a:r>
                        <a:rPr lang="en-US" sz="1800" b="0" i="0" u="none" strike="noStrike" noProof="0" dirty="0" err="1">
                          <a:latin typeface="Calibri"/>
                        </a:rPr>
                        <a:t>Consultabile</a:t>
                      </a:r>
                      <a:r>
                        <a:rPr lang="en-US" sz="1800" b="0" i="0" u="none" strike="noStrike" noProof="0" dirty="0">
                          <a:latin typeface="Calibri"/>
                        </a:rPr>
                        <a:t> </a:t>
                      </a:r>
                      <a:r>
                        <a:rPr lang="en-US" sz="1800" b="0" i="0" u="none" strike="noStrike" noProof="0" dirty="0" err="1">
                          <a:latin typeface="Calibri"/>
                        </a:rPr>
                        <a:t>dall’utente</a:t>
                      </a:r>
                      <a:r>
                        <a:rPr lang="en-US" sz="1800" b="0" i="0" u="none" strike="noStrike" noProof="0" dirty="0">
                          <a:latin typeface="Calibri"/>
                        </a:rPr>
                        <a:t> per </a:t>
                      </a:r>
                      <a:r>
                        <a:rPr lang="en-US" sz="1800" b="0" i="0" u="none" strike="noStrike" noProof="0" dirty="0" err="1">
                          <a:latin typeface="Calibri"/>
                        </a:rPr>
                        <a:t>comprendere</a:t>
                      </a:r>
                      <a:r>
                        <a:rPr lang="en-US" sz="1800" b="0" i="0" u="none" strike="noStrike" noProof="0" dirty="0">
                          <a:latin typeface="Calibri"/>
                        </a:rPr>
                        <a:t> al </a:t>
                      </a:r>
                      <a:r>
                        <a:rPr lang="en-US" sz="1800" b="0" i="0" u="none" strike="noStrike" noProof="0" dirty="0" err="1">
                          <a:latin typeface="Calibri"/>
                        </a:rPr>
                        <a:t>meglio</a:t>
                      </a:r>
                      <a:r>
                        <a:rPr lang="en-US" sz="1800" b="0" i="0" u="none" strike="noStrike" noProof="0" dirty="0">
                          <a:latin typeface="Calibri"/>
                        </a:rPr>
                        <a:t> la </a:t>
                      </a:r>
                      <a:r>
                        <a:rPr lang="en-US" sz="1800" b="0" i="0" u="none" strike="noStrike" noProof="0" dirty="0" err="1">
                          <a:latin typeface="Calibri"/>
                        </a:rPr>
                        <a:t>sua</a:t>
                      </a:r>
                      <a:r>
                        <a:rPr lang="en-US" sz="1800" b="0" i="0" u="none" strike="noStrike" noProof="0" dirty="0">
                          <a:latin typeface="Calibri"/>
                        </a:rPr>
                        <a:t> </a:t>
                      </a:r>
                      <a:r>
                        <a:rPr lang="en-US" sz="1800" b="0" i="0" u="none" strike="noStrike" noProof="0" dirty="0" err="1">
                          <a:latin typeface="Calibri"/>
                        </a:rPr>
                        <a:t>posizione</a:t>
                      </a:r>
                      <a:r>
                        <a:rPr lang="en-US" sz="1800" b="0" i="0" u="none" strike="noStrike" noProof="0" dirty="0">
                          <a:latin typeface="Calibri"/>
                        </a:rPr>
                        <a:t>.</a:t>
                      </a:r>
                      <a:endParaRPr lang="en-US" sz="1800"/>
                    </a:p>
                    <a:p>
                      <a:pPr lvl="0" algn="ctr">
                        <a:buNone/>
                      </a:pPr>
                      <a:endParaRPr lang="en-US" sz="1800" b="1" dirty="0"/>
                    </a:p>
                  </a:txBody>
                  <a:tcPr marL="121926" marR="121926" marT="60963" marB="60963"/>
                </a:tc>
                <a:tc>
                  <a:txBody>
                    <a:bodyPr/>
                    <a:lstStyle/>
                    <a:p>
                      <a:pPr algn="ctr"/>
                      <a:r>
                        <a:rPr lang="en-US" sz="1800" b="1" dirty="0"/>
                        <a:t>DIARIO</a:t>
                      </a:r>
                    </a:p>
                    <a:p>
                      <a:pPr lvl="0" algn="l">
                        <a:buNone/>
                      </a:pPr>
                      <a:r>
                        <a:rPr lang="en-US" sz="1800" b="0" i="0" u="none" strike="noStrike" noProof="0" dirty="0" err="1">
                          <a:latin typeface="Calibri"/>
                        </a:rPr>
                        <a:t>Consultabile</a:t>
                      </a:r>
                      <a:r>
                        <a:rPr lang="en-US" sz="1800" b="0" i="0" u="none" strike="noStrike" noProof="0" dirty="0">
                          <a:latin typeface="Calibri"/>
                        </a:rPr>
                        <a:t> </a:t>
                      </a:r>
                      <a:r>
                        <a:rPr lang="en-US" sz="1800" b="0" i="0" u="none" strike="noStrike" noProof="0" dirty="0" err="1">
                          <a:latin typeface="Calibri"/>
                        </a:rPr>
                        <a:t>dall’utente</a:t>
                      </a:r>
                      <a:r>
                        <a:rPr lang="en-US" sz="1800" b="0" i="0" u="none" strike="noStrike" noProof="0" dirty="0">
                          <a:latin typeface="Calibri"/>
                        </a:rPr>
                        <a:t> in </a:t>
                      </a:r>
                      <a:r>
                        <a:rPr lang="en-US" sz="1800" b="0" i="0" u="none" strike="noStrike" noProof="0" dirty="0" err="1">
                          <a:latin typeface="Calibri"/>
                        </a:rPr>
                        <a:t>ogni</a:t>
                      </a:r>
                      <a:r>
                        <a:rPr lang="en-US" sz="1800" b="0" i="0" u="none" strike="noStrike" noProof="0" dirty="0">
                          <a:latin typeface="Calibri"/>
                        </a:rPr>
                        <a:t> </a:t>
                      </a:r>
                      <a:r>
                        <a:rPr lang="en-US" sz="1800" b="0" i="0" u="none" strike="noStrike" noProof="0" dirty="0" err="1">
                          <a:latin typeface="Calibri"/>
                        </a:rPr>
                        <a:t>momento</a:t>
                      </a:r>
                      <a:r>
                        <a:rPr lang="en-US" sz="1800" b="0" i="0" u="none" strike="noStrike" noProof="0" dirty="0">
                          <a:latin typeface="Calibri"/>
                        </a:rPr>
                        <a:t>, </a:t>
                      </a:r>
                      <a:r>
                        <a:rPr lang="en-US" sz="1800" b="0" i="0" u="none" strike="noStrike" noProof="0" dirty="0" err="1">
                          <a:latin typeface="Calibri"/>
                        </a:rPr>
                        <a:t>viene</a:t>
                      </a:r>
                      <a:r>
                        <a:rPr lang="en-US" sz="1800" b="0" i="0" u="none" strike="noStrike" noProof="0" dirty="0">
                          <a:latin typeface="Calibri"/>
                        </a:rPr>
                        <a:t> </a:t>
                      </a:r>
                      <a:r>
                        <a:rPr lang="en-US" sz="1800" b="0" i="0" u="none" strike="noStrike" noProof="0" dirty="0" err="1">
                          <a:latin typeface="Calibri"/>
                        </a:rPr>
                        <a:t>aggiornato</a:t>
                      </a:r>
                      <a:r>
                        <a:rPr lang="en-US" sz="1800" b="0" i="0" u="none" strike="noStrike" noProof="0" dirty="0">
                          <a:latin typeface="Calibri"/>
                        </a:rPr>
                        <a:t> </a:t>
                      </a:r>
                      <a:r>
                        <a:rPr lang="en-US" sz="1800" b="0" i="0" u="none" strike="noStrike" noProof="0" dirty="0" err="1">
                          <a:latin typeface="Calibri"/>
                        </a:rPr>
                        <a:t>quando</a:t>
                      </a:r>
                      <a:r>
                        <a:rPr lang="en-US" sz="1800" b="0" i="0" u="none" strike="noStrike" noProof="0" dirty="0">
                          <a:latin typeface="Calibri"/>
                        </a:rPr>
                        <a:t> </a:t>
                      </a:r>
                      <a:r>
                        <a:rPr lang="en-US" sz="1800" b="0" i="0" u="none" strike="noStrike" noProof="0" dirty="0" err="1">
                          <a:latin typeface="Calibri"/>
                        </a:rPr>
                        <a:t>questi</a:t>
                      </a:r>
                      <a:r>
                        <a:rPr lang="en-US" sz="1800" b="0" i="0" u="none" strike="noStrike" noProof="0" dirty="0">
                          <a:latin typeface="Calibri"/>
                        </a:rPr>
                        <a:t> </a:t>
                      </a:r>
                      <a:r>
                        <a:rPr lang="en-US" sz="1800" b="0" i="0" u="none" strike="noStrike" noProof="0" dirty="0" err="1">
                          <a:latin typeface="Calibri"/>
                        </a:rPr>
                        <a:t>scopre</a:t>
                      </a:r>
                      <a:r>
                        <a:rPr lang="en-US" sz="1800" b="0" i="0" u="none" strike="noStrike" noProof="0" dirty="0">
                          <a:latin typeface="Calibri"/>
                        </a:rPr>
                        <a:t> </a:t>
                      </a:r>
                      <a:r>
                        <a:rPr lang="en-US" sz="1800" b="0" i="0" u="none" strike="noStrike" noProof="0" dirty="0" err="1">
                          <a:latin typeface="Calibri"/>
                        </a:rPr>
                        <a:t>nuove</a:t>
                      </a:r>
                      <a:r>
                        <a:rPr lang="en-US" sz="1800" b="0" i="0" u="none" strike="noStrike" noProof="0" dirty="0">
                          <a:latin typeface="Calibri"/>
                        </a:rPr>
                        <a:t> </a:t>
                      </a:r>
                      <a:r>
                        <a:rPr lang="en-US" sz="1800" b="0" i="0" u="none" strike="noStrike" noProof="0" dirty="0" err="1">
                          <a:latin typeface="Calibri"/>
                        </a:rPr>
                        <a:t>informazioni</a:t>
                      </a:r>
                      <a:r>
                        <a:rPr lang="en-US" sz="1800" b="0" i="0" u="none" strike="noStrike" noProof="0" dirty="0">
                          <a:latin typeface="Calibri"/>
                        </a:rPr>
                        <a:t> </a:t>
                      </a:r>
                      <a:r>
                        <a:rPr lang="en-US" sz="1800" b="0" i="0" u="none" strike="noStrike" noProof="0" dirty="0" err="1">
                          <a:latin typeface="Calibri"/>
                        </a:rPr>
                        <a:t>riguardo</a:t>
                      </a:r>
                      <a:r>
                        <a:rPr lang="en-US" sz="1800" b="0" i="0" u="none" strike="noStrike" noProof="0" dirty="0">
                          <a:latin typeface="Calibri"/>
                        </a:rPr>
                        <a:t> al mondo </a:t>
                      </a:r>
                      <a:r>
                        <a:rPr lang="en-US" sz="1800" b="0" i="0" u="none" strike="noStrike" noProof="0" dirty="0" err="1">
                          <a:latin typeface="Calibri"/>
                        </a:rPr>
                        <a:t>delle</a:t>
                      </a:r>
                      <a:r>
                        <a:rPr lang="en-US" sz="1800" b="0" i="0" u="none" strike="noStrike" noProof="0" dirty="0">
                          <a:latin typeface="Calibri"/>
                        </a:rPr>
                        <a:t> </a:t>
                      </a:r>
                      <a:r>
                        <a:rPr lang="en-US" sz="1800" b="0" i="0" u="none" strike="noStrike" noProof="0" dirty="0" err="1">
                          <a:latin typeface="Calibri"/>
                        </a:rPr>
                        <a:t>formiche</a:t>
                      </a:r>
                      <a:r>
                        <a:rPr lang="en-US" sz="1800" b="0" i="0" u="none" strike="noStrike" noProof="0" dirty="0">
                          <a:latin typeface="Calibri"/>
                        </a:rPr>
                        <a:t>. Qui </a:t>
                      </a:r>
                      <a:r>
                        <a:rPr lang="en-US" sz="1800" b="0" i="0" u="none" strike="noStrike" noProof="0" dirty="0" err="1">
                          <a:latin typeface="Calibri"/>
                        </a:rPr>
                        <a:t>verranno</a:t>
                      </a:r>
                      <a:r>
                        <a:rPr lang="en-US" sz="1800" b="0" i="0" u="none" strike="noStrike" noProof="0" dirty="0">
                          <a:latin typeface="Calibri"/>
                        </a:rPr>
                        <a:t> </a:t>
                      </a:r>
                      <a:r>
                        <a:rPr lang="en-US" sz="1800" b="0" i="0" u="none" strike="noStrike" noProof="0" dirty="0" err="1">
                          <a:latin typeface="Calibri"/>
                        </a:rPr>
                        <a:t>aggiunti</a:t>
                      </a:r>
                      <a:r>
                        <a:rPr lang="en-US" sz="1800" b="0" i="0" u="none" strike="noStrike" noProof="0" dirty="0">
                          <a:latin typeface="Calibri"/>
                        </a:rPr>
                        <a:t> </a:t>
                      </a:r>
                      <a:r>
                        <a:rPr lang="en-US" sz="1800" b="0" i="0" u="none" strike="noStrike" noProof="0" dirty="0" err="1">
                          <a:latin typeface="Calibri"/>
                        </a:rPr>
                        <a:t>anche</a:t>
                      </a:r>
                      <a:r>
                        <a:rPr lang="en-US" sz="1800" b="0" i="0" u="none" strike="noStrike" noProof="0" dirty="0">
                          <a:latin typeface="Calibri"/>
                        </a:rPr>
                        <a:t> </a:t>
                      </a:r>
                      <a:r>
                        <a:rPr lang="en-US" sz="1800" b="0" i="0" u="none" strike="noStrike" noProof="0" dirty="0" err="1">
                          <a:latin typeface="Calibri"/>
                        </a:rPr>
                        <a:t>particolari</a:t>
                      </a:r>
                      <a:r>
                        <a:rPr lang="en-US" sz="1800" b="0" i="0" u="none" strike="noStrike" noProof="0" dirty="0">
                          <a:latin typeface="Calibri"/>
                        </a:rPr>
                        <a:t> </a:t>
                      </a:r>
                      <a:r>
                        <a:rPr lang="en-US" sz="1800" b="0" i="0" u="none" strike="noStrike" noProof="0" dirty="0" err="1">
                          <a:latin typeface="Calibri"/>
                        </a:rPr>
                        <a:t>che</a:t>
                      </a:r>
                      <a:r>
                        <a:rPr lang="en-US" sz="1800" b="0" i="0" u="none" strike="noStrike" noProof="0" dirty="0">
                          <a:latin typeface="Calibri"/>
                        </a:rPr>
                        <a:t> </a:t>
                      </a:r>
                      <a:r>
                        <a:rPr lang="en-US" sz="1800" b="0" i="0" u="none" strike="noStrike" noProof="0" dirty="0" err="1">
                          <a:latin typeface="Calibri"/>
                        </a:rPr>
                        <a:t>l’utente</a:t>
                      </a:r>
                      <a:r>
                        <a:rPr lang="en-US" sz="1800" b="0" i="0" u="none" strike="noStrike" noProof="0" dirty="0">
                          <a:latin typeface="Calibri"/>
                        </a:rPr>
                        <a:t> non </a:t>
                      </a:r>
                      <a:r>
                        <a:rPr lang="en-US" sz="1800" b="0" i="0" u="none" strike="noStrike" noProof="0" dirty="0" err="1">
                          <a:latin typeface="Calibri"/>
                        </a:rPr>
                        <a:t>imparerà</a:t>
                      </a:r>
                      <a:r>
                        <a:rPr lang="en-US" sz="1800" b="0" i="0" u="none" strike="noStrike" noProof="0" dirty="0">
                          <a:latin typeface="Calibri"/>
                        </a:rPr>
                        <a:t> </a:t>
                      </a:r>
                      <a:r>
                        <a:rPr lang="en-US" sz="1800" b="0" i="0" u="none" strike="noStrike" noProof="0" dirty="0" err="1">
                          <a:latin typeface="Calibri"/>
                        </a:rPr>
                        <a:t>dall’ambiente</a:t>
                      </a:r>
                      <a:r>
                        <a:rPr lang="en-US" sz="1800" b="0" i="0" u="none" strike="noStrike" noProof="0" dirty="0">
                          <a:latin typeface="Calibri"/>
                        </a:rPr>
                        <a:t>.</a:t>
                      </a:r>
                      <a:endParaRPr lang="en-US" sz="1800"/>
                    </a:p>
                  </a:txBody>
                  <a:tcPr marL="121926" marR="121926" marT="60963" marB="60963"/>
                </a:tc>
                <a:extLst>
                  <a:ext uri="{0D108BD9-81ED-4DB2-BD59-A6C34878D82A}">
                    <a16:rowId xmlns:a16="http://schemas.microsoft.com/office/drawing/2014/main" val="4251184783"/>
                  </a:ext>
                </a:extLst>
              </a:tr>
            </a:tbl>
          </a:graphicData>
        </a:graphic>
      </p:graphicFrame>
    </p:spTree>
    <p:extLst>
      <p:ext uri="{BB962C8B-B14F-4D97-AF65-F5344CB8AC3E}">
        <p14:creationId xmlns:p14="http://schemas.microsoft.com/office/powerpoint/2010/main" val="333993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BC49-C877-4BC3-AE54-205FB95D8799}"/>
              </a:ext>
            </a:extLst>
          </p:cNvPr>
          <p:cNvSpPr>
            <a:spLocks noGrp="1"/>
          </p:cNvSpPr>
          <p:nvPr>
            <p:ph type="title"/>
          </p:nvPr>
        </p:nvSpPr>
        <p:spPr/>
        <p:txBody>
          <a:bodyPr/>
          <a:lstStyle/>
          <a:p>
            <a:r>
              <a:rPr lang="en-US" dirty="0">
                <a:cs typeface="Calibri Light"/>
              </a:rPr>
              <a:t>User Interface</a:t>
            </a:r>
            <a:endParaRPr lang="en-US" dirty="0"/>
          </a:p>
        </p:txBody>
      </p:sp>
      <p:sp>
        <p:nvSpPr>
          <p:cNvPr id="3" name="Content Placeholder 2">
            <a:extLst>
              <a:ext uri="{FF2B5EF4-FFF2-40B4-BE49-F238E27FC236}">
                <a16:creationId xmlns:a16="http://schemas.microsoft.com/office/drawing/2014/main" id="{1B362480-98B3-40E5-8886-076DA23BF6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006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FA1AB59-40FE-487D-A0C9-679D0CEC7018}"/>
              </a:ext>
            </a:extLst>
          </p:cNvPr>
          <p:cNvPicPr>
            <a:picLocks noChangeAspect="1"/>
          </p:cNvPicPr>
          <p:nvPr/>
        </p:nvPicPr>
        <p:blipFill rotWithShape="1">
          <a:blip r:embed="rId2">
            <a:alphaModFix amt="50000"/>
          </a:blip>
          <a:srcRect r="-1" b="19622"/>
          <a:stretch/>
        </p:blipFill>
        <p:spPr>
          <a:xfrm>
            <a:off x="20" y="10"/>
            <a:ext cx="12191979" cy="6857990"/>
          </a:xfrm>
          <a:prstGeom prst="rect">
            <a:avLst/>
          </a:prstGeom>
        </p:spPr>
      </p:pic>
      <p:sp>
        <p:nvSpPr>
          <p:cNvPr id="2" name="Title 1">
            <a:extLst>
              <a:ext uri="{FF2B5EF4-FFF2-40B4-BE49-F238E27FC236}">
                <a16:creationId xmlns:a16="http://schemas.microsoft.com/office/drawing/2014/main" id="{1E277457-B33A-48F9-B14B-F3541FD4DF1A}"/>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rgbClr val="FFFFFF"/>
                </a:solidFill>
              </a:rPr>
              <a:t>References</a:t>
            </a:r>
          </a:p>
        </p:txBody>
      </p:sp>
      <p:sp>
        <p:nvSpPr>
          <p:cNvPr id="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9844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EA4751D-ED10-4129-BA6F-A5D29868E4B9}"/>
              </a:ext>
            </a:extLst>
          </p:cNvPr>
          <p:cNvPicPr>
            <a:picLocks noGrp="1" noChangeAspect="1"/>
          </p:cNvPicPr>
          <p:nvPr>
            <p:ph idx="1"/>
          </p:nvPr>
        </p:nvPicPr>
        <p:blipFill>
          <a:blip r:embed="rId2"/>
          <a:stretch>
            <a:fillRect/>
          </a:stretch>
        </p:blipFill>
        <p:spPr>
          <a:xfrm>
            <a:off x="137844" y="351872"/>
            <a:ext cx="6524807" cy="4595902"/>
          </a:xfrm>
        </p:spPr>
      </p:pic>
      <p:sp>
        <p:nvSpPr>
          <p:cNvPr id="5" name="TextBox 4">
            <a:extLst>
              <a:ext uri="{FF2B5EF4-FFF2-40B4-BE49-F238E27FC236}">
                <a16:creationId xmlns:a16="http://schemas.microsoft.com/office/drawing/2014/main" id="{C7CCD5EE-C074-4D41-A97D-CDB3C4D1E62D}"/>
              </a:ext>
            </a:extLst>
          </p:cNvPr>
          <p:cNvSpPr txBox="1"/>
          <p:nvPr/>
        </p:nvSpPr>
        <p:spPr>
          <a:xfrm>
            <a:off x="181155" y="5170098"/>
            <a:ext cx="58343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Il </a:t>
            </a:r>
            <a:r>
              <a:rPr lang="en-US" i="1" dirty="0" err="1">
                <a:ea typeface="+mn-lt"/>
                <a:cs typeface="+mn-lt"/>
              </a:rPr>
              <a:t>processo</a:t>
            </a:r>
            <a:r>
              <a:rPr lang="en-US" i="1" dirty="0">
                <a:ea typeface="+mn-lt"/>
                <a:cs typeface="+mn-lt"/>
              </a:rPr>
              <a:t> da </a:t>
            </a:r>
            <a:r>
              <a:rPr lang="en-US" i="1" dirty="0" err="1">
                <a:ea typeface="+mn-lt"/>
                <a:cs typeface="+mn-lt"/>
              </a:rPr>
              <a:t>uova</a:t>
            </a:r>
            <a:r>
              <a:rPr lang="en-US" i="1" dirty="0">
                <a:ea typeface="+mn-lt"/>
                <a:cs typeface="+mn-lt"/>
              </a:rPr>
              <a:t> a </a:t>
            </a:r>
            <a:r>
              <a:rPr lang="en-US" i="1" dirty="0" err="1">
                <a:ea typeface="+mn-lt"/>
                <a:cs typeface="+mn-lt"/>
              </a:rPr>
              <a:t>formica</a:t>
            </a:r>
            <a:r>
              <a:rPr lang="en-US" i="1" dirty="0">
                <a:ea typeface="+mn-lt"/>
                <a:cs typeface="+mn-lt"/>
              </a:rPr>
              <a:t>, le 3 </a:t>
            </a:r>
            <a:r>
              <a:rPr lang="en-US" i="1" dirty="0" err="1">
                <a:ea typeface="+mn-lt"/>
                <a:cs typeface="+mn-lt"/>
              </a:rPr>
              <a:t>fasi</a:t>
            </a:r>
            <a:r>
              <a:rPr lang="en-US" i="1" dirty="0">
                <a:ea typeface="+mn-lt"/>
                <a:cs typeface="+mn-lt"/>
              </a:rPr>
              <a:t>: </a:t>
            </a:r>
            <a:r>
              <a:rPr lang="en-US" i="1" dirty="0" err="1">
                <a:ea typeface="+mn-lt"/>
                <a:cs typeface="+mn-lt"/>
              </a:rPr>
              <a:t>uovo</a:t>
            </a:r>
            <a:r>
              <a:rPr lang="en-US" i="1" dirty="0">
                <a:ea typeface="+mn-lt"/>
                <a:cs typeface="+mn-lt"/>
              </a:rPr>
              <a:t>, larva e pupa</a:t>
            </a:r>
            <a:br>
              <a:rPr lang="en-US" i="1" dirty="0">
                <a:ea typeface="+mn-lt"/>
                <a:cs typeface="+mn-lt"/>
              </a:rPr>
            </a:br>
            <a:r>
              <a:rPr lang="en-US" i="1" dirty="0" err="1">
                <a:ea typeface="+mn-lt"/>
                <a:cs typeface="+mn-lt"/>
              </a:rPr>
              <a:t>fonte</a:t>
            </a:r>
            <a:r>
              <a:rPr lang="en-US" i="1" dirty="0">
                <a:ea typeface="+mn-lt"/>
                <a:cs typeface="+mn-lt"/>
              </a:rPr>
              <a:t>: </a:t>
            </a:r>
            <a:r>
              <a:rPr lang="en-US" i="1" dirty="0">
                <a:ea typeface="+mn-lt"/>
                <a:cs typeface="+mn-lt"/>
                <a:hlinkClick r:id="rId3"/>
              </a:rPr>
              <a:t>https://www.antkeepers.com/facts/ants/egg-to-ant/</a:t>
            </a:r>
            <a:br>
              <a:rPr lang="en-US" i="1" dirty="0">
                <a:ea typeface="+mn-lt"/>
                <a:cs typeface="+mn-lt"/>
                <a:hlinkClick r:id="rId3"/>
              </a:rPr>
            </a:br>
            <a:endParaRPr lang="en-US" i="1" dirty="0">
              <a:ea typeface="+mn-lt"/>
              <a:cs typeface="+mn-lt"/>
            </a:endParaRPr>
          </a:p>
        </p:txBody>
      </p:sp>
      <p:pic>
        <p:nvPicPr>
          <p:cNvPr id="6" name="Picture 6">
            <a:extLst>
              <a:ext uri="{FF2B5EF4-FFF2-40B4-BE49-F238E27FC236}">
                <a16:creationId xmlns:a16="http://schemas.microsoft.com/office/drawing/2014/main" id="{414ABF04-0069-44F7-96A6-FBC94592DE7D}"/>
              </a:ext>
            </a:extLst>
          </p:cNvPr>
          <p:cNvPicPr>
            <a:picLocks noChangeAspect="1"/>
          </p:cNvPicPr>
          <p:nvPr/>
        </p:nvPicPr>
        <p:blipFill>
          <a:blip r:embed="rId4"/>
          <a:stretch>
            <a:fillRect/>
          </a:stretch>
        </p:blipFill>
        <p:spPr>
          <a:xfrm>
            <a:off x="6090068" y="1444116"/>
            <a:ext cx="6050351" cy="4587994"/>
          </a:xfrm>
          <a:prstGeom prst="rect">
            <a:avLst/>
          </a:prstGeom>
        </p:spPr>
      </p:pic>
      <p:sp>
        <p:nvSpPr>
          <p:cNvPr id="7" name="TextBox 6">
            <a:extLst>
              <a:ext uri="{FF2B5EF4-FFF2-40B4-BE49-F238E27FC236}">
                <a16:creationId xmlns:a16="http://schemas.microsoft.com/office/drawing/2014/main" id="{E4AC3503-8E18-4B2D-989A-3DA7ECB87916}"/>
              </a:ext>
            </a:extLst>
          </p:cNvPr>
          <p:cNvSpPr txBox="1"/>
          <p:nvPr/>
        </p:nvSpPr>
        <p:spPr>
          <a:xfrm>
            <a:off x="6003087" y="5974332"/>
            <a:ext cx="4008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a:t>
            </a:r>
            <a:r>
              <a:rPr lang="en-US" i="1" dirty="0" err="1">
                <a:ea typeface="+mn-lt"/>
                <a:cs typeface="+mn-lt"/>
              </a:rPr>
              <a:t>Lasius</a:t>
            </a:r>
            <a:r>
              <a:rPr lang="en-US" i="1" dirty="0">
                <a:ea typeface="+mn-lt"/>
                <a:cs typeface="+mn-lt"/>
              </a:rPr>
              <a:t> Niger” </a:t>
            </a:r>
            <a:r>
              <a:rPr lang="en-US" i="1" dirty="0" err="1">
                <a:ea typeface="+mn-lt"/>
                <a:cs typeface="+mn-lt"/>
              </a:rPr>
              <a:t>topologia</a:t>
            </a:r>
            <a:r>
              <a:rPr lang="en-US" i="1" dirty="0">
                <a:ea typeface="+mn-lt"/>
                <a:cs typeface="+mn-lt"/>
              </a:rPr>
              <a:t> </a:t>
            </a:r>
            <a:r>
              <a:rPr lang="en-US" i="1" dirty="0" err="1">
                <a:ea typeface="+mn-lt"/>
                <a:cs typeface="+mn-lt"/>
              </a:rPr>
              <a:t>tipica</a:t>
            </a:r>
            <a:r>
              <a:rPr lang="en-US" i="1" dirty="0">
                <a:ea typeface="+mn-lt"/>
                <a:cs typeface="+mn-lt"/>
              </a:rPr>
              <a:t> del </a:t>
            </a:r>
            <a:r>
              <a:rPr lang="en-US" i="1" dirty="0" err="1">
                <a:ea typeface="+mn-lt"/>
                <a:cs typeface="+mn-lt"/>
              </a:rPr>
              <a:t>nido</a:t>
            </a:r>
            <a:endParaRPr lang="en-US" dirty="0" err="1"/>
          </a:p>
        </p:txBody>
      </p:sp>
    </p:spTree>
    <p:extLst>
      <p:ext uri="{BB962C8B-B14F-4D97-AF65-F5344CB8AC3E}">
        <p14:creationId xmlns:p14="http://schemas.microsoft.com/office/powerpoint/2010/main" val="212459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1C18B6-E069-4351-86C2-E0B82A4604B5}"/>
              </a:ext>
            </a:extLst>
          </p:cNvPr>
          <p:cNvSpPr>
            <a:spLocks noGrp="1"/>
          </p:cNvSpPr>
          <p:nvPr>
            <p:ph type="title"/>
          </p:nvPr>
        </p:nvSpPr>
        <p:spPr>
          <a:xfrm>
            <a:off x="1115568" y="548640"/>
            <a:ext cx="10168128" cy="1179576"/>
          </a:xfrm>
        </p:spPr>
        <p:txBody>
          <a:bodyPr>
            <a:normAutofit/>
          </a:bodyPr>
          <a:lstStyle/>
          <a:p>
            <a:r>
              <a:rPr lang="en-US" sz="4000">
                <a:cs typeface="Calibri Light"/>
              </a:rPr>
              <a:t>Storyboard</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7031B0-A3D3-4B17-86DE-09EA399F0DB7}"/>
              </a:ext>
            </a:extLst>
          </p:cNvPr>
          <p:cNvSpPr>
            <a:spLocks noGrp="1"/>
          </p:cNvSpPr>
          <p:nvPr>
            <p:ph idx="1"/>
          </p:nvPr>
        </p:nvSpPr>
        <p:spPr>
          <a:xfrm>
            <a:off x="1115568" y="2481943"/>
            <a:ext cx="10168128" cy="3695020"/>
          </a:xfrm>
        </p:spPr>
        <p:txBody>
          <a:bodyPr>
            <a:normAutofit/>
          </a:bodyPr>
          <a:lstStyle/>
          <a:p>
            <a:endParaRPr lang="en-US" sz="2200"/>
          </a:p>
        </p:txBody>
      </p:sp>
    </p:spTree>
    <p:extLst>
      <p:ext uri="{BB962C8B-B14F-4D97-AF65-F5344CB8AC3E}">
        <p14:creationId xmlns:p14="http://schemas.microsoft.com/office/powerpoint/2010/main" val="251499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CA86-1824-456B-BFC6-87EA24C640B8}"/>
              </a:ext>
            </a:extLst>
          </p:cNvPr>
          <p:cNvSpPr>
            <a:spLocks noGrp="1"/>
          </p:cNvSpPr>
          <p:nvPr>
            <p:ph type="title"/>
          </p:nvPr>
        </p:nvSpPr>
        <p:spPr/>
        <p:txBody>
          <a:bodyPr/>
          <a:lstStyle/>
          <a:p>
            <a:r>
              <a:rPr lang="en-US" dirty="0">
                <a:cs typeface="Calibri Light"/>
              </a:rPr>
              <a:t>Vertical slice</a:t>
            </a:r>
            <a:endParaRPr lang="en-US" dirty="0"/>
          </a:p>
        </p:txBody>
      </p:sp>
      <p:sp>
        <p:nvSpPr>
          <p:cNvPr id="3" name="Content Placeholder 2">
            <a:extLst>
              <a:ext uri="{FF2B5EF4-FFF2-40B4-BE49-F238E27FC236}">
                <a16:creationId xmlns:a16="http://schemas.microsoft.com/office/drawing/2014/main" id="{86C060C4-5023-471D-93DD-176B30BD47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007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FC65B-3DCB-4EC5-BD7F-13E4E4E4D328}"/>
              </a:ext>
            </a:extLst>
          </p:cNvPr>
          <p:cNvSpPr>
            <a:spLocks noGrp="1"/>
          </p:cNvSpPr>
          <p:nvPr>
            <p:ph type="title"/>
          </p:nvPr>
        </p:nvSpPr>
        <p:spPr>
          <a:xfrm>
            <a:off x="5297762" y="329184"/>
            <a:ext cx="6251110" cy="1783080"/>
          </a:xfrm>
        </p:spPr>
        <p:txBody>
          <a:bodyPr anchor="b">
            <a:normAutofit/>
          </a:bodyPr>
          <a:lstStyle/>
          <a:p>
            <a:r>
              <a:rPr lang="en-US" sz="5400">
                <a:cs typeface="Calibri Light"/>
              </a:rPr>
              <a:t>Obiettivo:</a:t>
            </a:r>
            <a:endParaRPr lang="en-US" sz="5400"/>
          </a:p>
        </p:txBody>
      </p:sp>
      <p:pic>
        <p:nvPicPr>
          <p:cNvPr id="10" name="Picture 4" descr="Frecce in un bersaglio">
            <a:extLst>
              <a:ext uri="{FF2B5EF4-FFF2-40B4-BE49-F238E27FC236}">
                <a16:creationId xmlns:a16="http://schemas.microsoft.com/office/drawing/2014/main" id="{5CCF63A0-3D79-481A-957F-CDCE6CE8615F}"/>
              </a:ext>
            </a:extLst>
          </p:cNvPr>
          <p:cNvPicPr>
            <a:picLocks noChangeAspect="1"/>
          </p:cNvPicPr>
          <p:nvPr/>
        </p:nvPicPr>
        <p:blipFill rotWithShape="1">
          <a:blip r:embed="rId2"/>
          <a:srcRect l="40988" r="1368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0E4F87-3CA2-40D4-BC78-B3EFC099230B}"/>
              </a:ext>
            </a:extLst>
          </p:cNvPr>
          <p:cNvSpPr>
            <a:spLocks noGrp="1"/>
          </p:cNvSpPr>
          <p:nvPr>
            <p:ph idx="1"/>
          </p:nvPr>
        </p:nvSpPr>
        <p:spPr>
          <a:xfrm>
            <a:off x="5297762" y="2706624"/>
            <a:ext cx="5819788" cy="3483864"/>
          </a:xfrm>
        </p:spPr>
        <p:txBody>
          <a:bodyPr vert="horz" lIns="91440" tIns="45720" rIns="91440" bIns="45720" rtlCol="0" anchor="t">
            <a:noAutofit/>
          </a:bodyPr>
          <a:lstStyle/>
          <a:p>
            <a:pPr>
              <a:spcBef>
                <a:spcPts val="0"/>
              </a:spcBef>
              <a:spcAft>
                <a:spcPts val="600"/>
              </a:spcAft>
              <a:buFont typeface="Arial,Sans-Serif" panose="020B0604020202020204" pitchFamily="34" charset="0"/>
            </a:pPr>
            <a:r>
              <a:rPr lang="en-US" sz="2000" dirty="0">
                <a:ea typeface="+mn-lt"/>
                <a:cs typeface="+mn-lt"/>
              </a:rPr>
              <a:t>Il fine </a:t>
            </a:r>
            <a:r>
              <a:rPr lang="en-US" sz="2000" dirty="0" err="1">
                <a:ea typeface="+mn-lt"/>
                <a:cs typeface="+mn-lt"/>
              </a:rPr>
              <a:t>dell’applicazione</a:t>
            </a:r>
            <a:r>
              <a:rPr lang="en-US" sz="2000" dirty="0">
                <a:ea typeface="+mn-lt"/>
                <a:cs typeface="+mn-lt"/>
              </a:rPr>
              <a:t> è di </a:t>
            </a:r>
            <a:r>
              <a:rPr lang="en-US" sz="2000" dirty="0" err="1">
                <a:ea typeface="+mn-lt"/>
                <a:cs typeface="+mn-lt"/>
              </a:rPr>
              <a:t>educare</a:t>
            </a:r>
            <a:r>
              <a:rPr lang="en-US" sz="2000" dirty="0">
                <a:ea typeface="+mn-lt"/>
                <a:cs typeface="+mn-lt"/>
              </a:rPr>
              <a:t> </a:t>
            </a:r>
            <a:r>
              <a:rPr lang="en-US" sz="2000" dirty="0" err="1">
                <a:ea typeface="+mn-lt"/>
                <a:cs typeface="+mn-lt"/>
              </a:rPr>
              <a:t>divertendosi</a:t>
            </a:r>
            <a:r>
              <a:rPr lang="en-US" sz="2000" dirty="0">
                <a:ea typeface="+mn-lt"/>
                <a:cs typeface="+mn-lt"/>
              </a:rPr>
              <a:t> </a:t>
            </a:r>
            <a:r>
              <a:rPr lang="en-US" sz="2000" dirty="0" err="1">
                <a:ea typeface="+mn-lt"/>
                <a:cs typeface="+mn-lt"/>
              </a:rPr>
              <a:t>riguardo</a:t>
            </a:r>
            <a:r>
              <a:rPr lang="en-US" sz="2000" dirty="0">
                <a:ea typeface="+mn-lt"/>
                <a:cs typeface="+mn-lt"/>
              </a:rPr>
              <a:t> al mondo </a:t>
            </a:r>
            <a:r>
              <a:rPr lang="en-US" sz="2000" dirty="0" err="1">
                <a:ea typeface="+mn-lt"/>
                <a:cs typeface="+mn-lt"/>
              </a:rPr>
              <a:t>delle</a:t>
            </a:r>
            <a:r>
              <a:rPr lang="en-US" sz="2000" dirty="0">
                <a:ea typeface="+mn-lt"/>
                <a:cs typeface="+mn-lt"/>
              </a:rPr>
              <a:t> </a:t>
            </a:r>
            <a:r>
              <a:rPr lang="en-US" sz="2000" dirty="0" err="1">
                <a:ea typeface="+mn-lt"/>
                <a:cs typeface="+mn-lt"/>
              </a:rPr>
              <a:t>formiche</a:t>
            </a:r>
            <a:r>
              <a:rPr lang="en-US" sz="2000" dirty="0">
                <a:ea typeface="+mn-lt"/>
                <a:cs typeface="+mn-lt"/>
              </a:rPr>
              <a:t>, </a:t>
            </a:r>
            <a:r>
              <a:rPr lang="en-US" sz="2000" dirty="0" err="1">
                <a:ea typeface="+mn-lt"/>
                <a:cs typeface="+mn-lt"/>
              </a:rPr>
              <a:t>all’interno</a:t>
            </a:r>
            <a:r>
              <a:rPr lang="en-US" sz="2000" dirty="0">
                <a:ea typeface="+mn-lt"/>
                <a:cs typeface="+mn-lt"/>
              </a:rPr>
              <a:t> </a:t>
            </a:r>
            <a:r>
              <a:rPr lang="en-US" sz="2000" dirty="0" err="1">
                <a:ea typeface="+mn-lt"/>
                <a:cs typeface="+mn-lt"/>
              </a:rPr>
              <a:t>saranno</a:t>
            </a:r>
            <a:r>
              <a:rPr lang="en-US" sz="2000" dirty="0">
                <a:ea typeface="+mn-lt"/>
                <a:cs typeface="+mn-lt"/>
              </a:rPr>
              <a:t> </a:t>
            </a:r>
            <a:r>
              <a:rPr lang="en-US" sz="2000" dirty="0" err="1">
                <a:ea typeface="+mn-lt"/>
                <a:cs typeface="+mn-lt"/>
              </a:rPr>
              <a:t>presenti</a:t>
            </a:r>
            <a:r>
              <a:rPr lang="en-US" sz="2000" dirty="0">
                <a:ea typeface="+mn-lt"/>
                <a:cs typeface="+mn-lt"/>
              </a:rPr>
              <a:t> </a:t>
            </a:r>
            <a:r>
              <a:rPr lang="en-US" sz="2000" dirty="0" err="1">
                <a:ea typeface="+mn-lt"/>
                <a:cs typeface="+mn-lt"/>
              </a:rPr>
              <a:t>anche</a:t>
            </a:r>
            <a:r>
              <a:rPr lang="en-US" sz="2000" dirty="0">
                <a:ea typeface="+mn-lt"/>
                <a:cs typeface="+mn-lt"/>
              </a:rPr>
              <a:t> diverse </a:t>
            </a:r>
            <a:r>
              <a:rPr lang="en-US" sz="2000" dirty="0" err="1">
                <a:ea typeface="+mn-lt"/>
                <a:cs typeface="+mn-lt"/>
              </a:rPr>
              <a:t>nozioni</a:t>
            </a:r>
            <a:r>
              <a:rPr lang="en-US" sz="2000" dirty="0">
                <a:ea typeface="+mn-lt"/>
                <a:cs typeface="+mn-lt"/>
              </a:rPr>
              <a:t> di </a:t>
            </a:r>
            <a:r>
              <a:rPr lang="en-US" sz="2000" dirty="0" err="1">
                <a:ea typeface="+mn-lt"/>
                <a:cs typeface="+mn-lt"/>
              </a:rPr>
              <a:t>mirmecologia</a:t>
            </a:r>
            <a:r>
              <a:rPr lang="en-US" sz="2000" dirty="0">
                <a:ea typeface="+mn-lt"/>
                <a:cs typeface="+mn-lt"/>
              </a:rPr>
              <a:t>.</a:t>
            </a:r>
          </a:p>
          <a:p>
            <a:pPr>
              <a:spcBef>
                <a:spcPts val="0"/>
              </a:spcBef>
              <a:spcAft>
                <a:spcPts val="600"/>
              </a:spcAft>
              <a:buFont typeface="Arial,Sans-Serif" panose="020B0604020202020204" pitchFamily="34" charset="0"/>
            </a:pPr>
            <a:r>
              <a:rPr lang="en-US" sz="2000" dirty="0">
                <a:ea typeface="+mn-lt"/>
                <a:cs typeface="+mn-lt"/>
              </a:rPr>
              <a:t>Lo </a:t>
            </a:r>
            <a:r>
              <a:rPr lang="en-US" sz="2000" dirty="0" err="1">
                <a:ea typeface="+mn-lt"/>
                <a:cs typeface="+mn-lt"/>
              </a:rPr>
              <a:t>scopo</a:t>
            </a:r>
            <a:r>
              <a:rPr lang="en-US" sz="2000" dirty="0">
                <a:ea typeface="+mn-lt"/>
                <a:cs typeface="+mn-lt"/>
              </a:rPr>
              <a:t> è </a:t>
            </a:r>
            <a:r>
              <a:rPr lang="en-US" sz="2000" dirty="0" err="1">
                <a:ea typeface="+mn-lt"/>
                <a:cs typeface="+mn-lt"/>
              </a:rPr>
              <a:t>quello</a:t>
            </a:r>
            <a:r>
              <a:rPr lang="en-US" sz="2000" dirty="0">
                <a:ea typeface="+mn-lt"/>
                <a:cs typeface="+mn-lt"/>
              </a:rPr>
              <a:t> di </a:t>
            </a:r>
            <a:r>
              <a:rPr lang="en-US" sz="2000" dirty="0" err="1">
                <a:ea typeface="+mn-lt"/>
                <a:cs typeface="+mn-lt"/>
              </a:rPr>
              <a:t>istruire</a:t>
            </a:r>
            <a:r>
              <a:rPr lang="en-US" sz="2000" dirty="0">
                <a:ea typeface="+mn-lt"/>
                <a:cs typeface="+mn-lt"/>
              </a:rPr>
              <a:t> </a:t>
            </a:r>
            <a:r>
              <a:rPr lang="en-US" sz="2000" dirty="0" err="1">
                <a:ea typeface="+mn-lt"/>
                <a:cs typeface="+mn-lt"/>
              </a:rPr>
              <a:t>riguardo</a:t>
            </a:r>
            <a:r>
              <a:rPr lang="en-US" sz="2000" dirty="0">
                <a:ea typeface="+mn-lt"/>
                <a:cs typeface="+mn-lt"/>
              </a:rPr>
              <a:t> la vita e la </a:t>
            </a:r>
            <a:r>
              <a:rPr lang="en-US" sz="2000" dirty="0" err="1">
                <a:ea typeface="+mn-lt"/>
                <a:cs typeface="+mn-lt"/>
              </a:rPr>
              <a:t>morte</a:t>
            </a:r>
            <a:r>
              <a:rPr lang="en-US" sz="2000" dirty="0">
                <a:ea typeface="+mn-lt"/>
                <a:cs typeface="+mn-lt"/>
              </a:rPr>
              <a:t> </a:t>
            </a:r>
            <a:r>
              <a:rPr lang="en-US" sz="2000" dirty="0" err="1">
                <a:ea typeface="+mn-lt"/>
                <a:cs typeface="+mn-lt"/>
              </a:rPr>
              <a:t>della</a:t>
            </a:r>
            <a:r>
              <a:rPr lang="en-US" sz="2000" dirty="0">
                <a:ea typeface="+mn-lt"/>
                <a:cs typeface="+mn-lt"/>
              </a:rPr>
              <a:t> </a:t>
            </a:r>
            <a:r>
              <a:rPr lang="en-US" sz="2000" dirty="0" err="1">
                <a:ea typeface="+mn-lt"/>
                <a:cs typeface="+mn-lt"/>
              </a:rPr>
              <a:t>colonia</a:t>
            </a:r>
            <a:r>
              <a:rPr lang="en-US" sz="2000" dirty="0">
                <a:ea typeface="+mn-lt"/>
                <a:cs typeface="+mn-lt"/>
              </a:rPr>
              <a:t>, </a:t>
            </a:r>
            <a:r>
              <a:rPr lang="en-US" sz="2000" dirty="0" err="1">
                <a:ea typeface="+mn-lt"/>
                <a:cs typeface="+mn-lt"/>
              </a:rPr>
              <a:t>comunicazioni</a:t>
            </a:r>
            <a:r>
              <a:rPr lang="en-US" sz="2000" dirty="0">
                <a:ea typeface="+mn-lt"/>
                <a:cs typeface="+mn-lt"/>
              </a:rPr>
              <a:t> </a:t>
            </a:r>
            <a:r>
              <a:rPr lang="en-US" sz="2000" dirty="0" err="1">
                <a:ea typeface="+mn-lt"/>
                <a:cs typeface="+mn-lt"/>
              </a:rPr>
              <a:t>fra</a:t>
            </a:r>
            <a:r>
              <a:rPr lang="en-US" sz="2000" dirty="0">
                <a:ea typeface="+mn-lt"/>
                <a:cs typeface="+mn-lt"/>
              </a:rPr>
              <a:t> le </a:t>
            </a:r>
            <a:r>
              <a:rPr lang="en-US" sz="2000" dirty="0" err="1">
                <a:ea typeface="+mn-lt"/>
                <a:cs typeface="+mn-lt"/>
              </a:rPr>
              <a:t>formiche</a:t>
            </a:r>
            <a:r>
              <a:rPr lang="en-US" sz="2000" dirty="0">
                <a:ea typeface="+mn-lt"/>
                <a:cs typeface="+mn-lt"/>
              </a:rPr>
              <a:t>, </a:t>
            </a:r>
            <a:r>
              <a:rPr lang="en-US" sz="2000" dirty="0" err="1">
                <a:ea typeface="+mn-lt"/>
                <a:cs typeface="+mn-lt"/>
              </a:rPr>
              <a:t>guerra</a:t>
            </a:r>
            <a:r>
              <a:rPr lang="en-US" sz="2000" dirty="0">
                <a:ea typeface="+mn-lt"/>
                <a:cs typeface="+mn-lt"/>
              </a:rPr>
              <a:t>, </a:t>
            </a:r>
            <a:r>
              <a:rPr lang="en-US" sz="2000" dirty="0" err="1">
                <a:ea typeface="+mn-lt"/>
                <a:cs typeface="+mn-lt"/>
              </a:rPr>
              <a:t>politica</a:t>
            </a:r>
            <a:r>
              <a:rPr lang="en-US" sz="2000" dirty="0">
                <a:ea typeface="+mn-lt"/>
                <a:cs typeface="+mn-lt"/>
              </a:rPr>
              <a:t> </a:t>
            </a:r>
            <a:r>
              <a:rPr lang="en-US" sz="2000" dirty="0" err="1">
                <a:ea typeface="+mn-lt"/>
                <a:cs typeface="+mn-lt"/>
              </a:rPr>
              <a:t>estera</a:t>
            </a:r>
            <a:r>
              <a:rPr lang="en-US" sz="2000" dirty="0">
                <a:ea typeface="+mn-lt"/>
                <a:cs typeface="+mn-lt"/>
              </a:rPr>
              <a:t> e il </a:t>
            </a:r>
            <a:r>
              <a:rPr lang="en-US" sz="2000" dirty="0" err="1">
                <a:ea typeface="+mn-lt"/>
                <a:cs typeface="+mn-lt"/>
              </a:rPr>
              <a:t>superorganismo</a:t>
            </a:r>
            <a:r>
              <a:rPr lang="en-US" sz="2000" dirty="0">
                <a:ea typeface="+mn-lt"/>
                <a:cs typeface="+mn-lt"/>
              </a:rPr>
              <a:t>.</a:t>
            </a:r>
          </a:p>
          <a:p>
            <a:pPr>
              <a:spcBef>
                <a:spcPts val="0"/>
              </a:spcBef>
              <a:spcAft>
                <a:spcPts val="600"/>
              </a:spcAft>
              <a:buFont typeface="Arial,Sans-Serif" panose="020B0604020202020204" pitchFamily="34" charset="0"/>
            </a:pPr>
            <a:r>
              <a:rPr lang="en-US" sz="2000" dirty="0" err="1">
                <a:ea typeface="+mn-lt"/>
                <a:cs typeface="+mn-lt"/>
              </a:rPr>
              <a:t>L’applicazione</a:t>
            </a:r>
            <a:r>
              <a:rPr lang="en-US" sz="2000" dirty="0">
                <a:ea typeface="+mn-lt"/>
                <a:cs typeface="+mn-lt"/>
              </a:rPr>
              <a:t> </a:t>
            </a:r>
            <a:r>
              <a:rPr lang="en-US" sz="2000" dirty="0" err="1">
                <a:ea typeface="+mn-lt"/>
                <a:cs typeface="+mn-lt"/>
              </a:rPr>
              <a:t>riguarderà</a:t>
            </a:r>
            <a:r>
              <a:rPr lang="en-US" sz="2000" dirty="0">
                <a:ea typeface="+mn-lt"/>
                <a:cs typeface="+mn-lt"/>
              </a:rPr>
              <a:t> una specie in </a:t>
            </a:r>
            <a:r>
              <a:rPr lang="en-US" sz="2000" dirty="0" err="1">
                <a:ea typeface="+mn-lt"/>
                <a:cs typeface="+mn-lt"/>
              </a:rPr>
              <a:t>particolare</a:t>
            </a:r>
            <a:r>
              <a:rPr lang="en-US" sz="2000" dirty="0">
                <a:ea typeface="+mn-lt"/>
                <a:cs typeface="+mn-lt"/>
              </a:rPr>
              <a:t>, la “</a:t>
            </a:r>
            <a:r>
              <a:rPr lang="en-US" sz="2000" dirty="0" err="1">
                <a:ea typeface="+mn-lt"/>
                <a:cs typeface="+mn-lt"/>
              </a:rPr>
              <a:t>Lasius</a:t>
            </a:r>
            <a:r>
              <a:rPr lang="en-US" sz="2000" dirty="0">
                <a:ea typeface="+mn-lt"/>
                <a:cs typeface="+mn-lt"/>
              </a:rPr>
              <a:t> Niger”, la </a:t>
            </a:r>
            <a:r>
              <a:rPr lang="en-US" sz="2000" dirty="0" err="1">
                <a:ea typeface="+mn-lt"/>
                <a:cs typeface="+mn-lt"/>
              </a:rPr>
              <a:t>formica</a:t>
            </a:r>
            <a:r>
              <a:rPr lang="en-US" sz="2000" dirty="0">
                <a:ea typeface="+mn-lt"/>
                <a:cs typeface="+mn-lt"/>
              </a:rPr>
              <a:t> </a:t>
            </a:r>
            <a:r>
              <a:rPr lang="en-US" sz="2000" dirty="0" err="1">
                <a:ea typeface="+mn-lt"/>
                <a:cs typeface="+mn-lt"/>
              </a:rPr>
              <a:t>nera</a:t>
            </a:r>
            <a:r>
              <a:rPr lang="en-US" sz="2000" dirty="0">
                <a:ea typeface="+mn-lt"/>
                <a:cs typeface="+mn-lt"/>
              </a:rPr>
              <a:t> </a:t>
            </a:r>
            <a:r>
              <a:rPr lang="en-US" sz="2000" dirty="0" err="1">
                <a:ea typeface="+mn-lt"/>
                <a:cs typeface="+mn-lt"/>
              </a:rPr>
              <a:t>sparsa</a:t>
            </a:r>
            <a:r>
              <a:rPr lang="en-US" sz="2000" dirty="0">
                <a:ea typeface="+mn-lt"/>
                <a:cs typeface="+mn-lt"/>
              </a:rPr>
              <a:t> un po’ in </a:t>
            </a:r>
            <a:r>
              <a:rPr lang="en-US" sz="2000" dirty="0" err="1">
                <a:ea typeface="+mn-lt"/>
                <a:cs typeface="+mn-lt"/>
              </a:rPr>
              <a:t>tutto</a:t>
            </a:r>
            <a:r>
              <a:rPr lang="en-US" sz="2000" dirty="0">
                <a:ea typeface="+mn-lt"/>
                <a:cs typeface="+mn-lt"/>
              </a:rPr>
              <a:t> il mondo ma </a:t>
            </a:r>
            <a:r>
              <a:rPr lang="en-US" sz="2000" dirty="0" err="1">
                <a:ea typeface="+mn-lt"/>
                <a:cs typeface="+mn-lt"/>
              </a:rPr>
              <a:t>presente</a:t>
            </a:r>
            <a:r>
              <a:rPr lang="en-US" sz="2000" dirty="0">
                <a:ea typeface="+mn-lt"/>
                <a:cs typeface="+mn-lt"/>
              </a:rPr>
              <a:t> in </a:t>
            </a:r>
            <a:r>
              <a:rPr lang="en-US" sz="2000" dirty="0" err="1">
                <a:ea typeface="+mn-lt"/>
                <a:cs typeface="+mn-lt"/>
              </a:rPr>
              <a:t>ogni</a:t>
            </a:r>
            <a:r>
              <a:rPr lang="en-US" sz="2000" dirty="0">
                <a:ea typeface="+mn-lt"/>
                <a:cs typeface="+mn-lt"/>
              </a:rPr>
              <a:t> nostro </a:t>
            </a:r>
            <a:r>
              <a:rPr lang="en-US" sz="2000" dirty="0" err="1">
                <a:ea typeface="+mn-lt"/>
                <a:cs typeface="+mn-lt"/>
              </a:rPr>
              <a:t>giardino</a:t>
            </a:r>
            <a:r>
              <a:rPr lang="en-US" sz="2000" dirty="0">
                <a:ea typeface="+mn-lt"/>
                <a:cs typeface="+mn-lt"/>
              </a:rPr>
              <a:t>. Alcune </a:t>
            </a:r>
            <a:r>
              <a:rPr lang="en-US" sz="2000" dirty="0" err="1">
                <a:ea typeface="+mn-lt"/>
                <a:cs typeface="+mn-lt"/>
              </a:rPr>
              <a:t>cose</a:t>
            </a:r>
            <a:r>
              <a:rPr lang="en-US" sz="2000" dirty="0">
                <a:ea typeface="+mn-lt"/>
                <a:cs typeface="+mn-lt"/>
              </a:rPr>
              <a:t> (come la </a:t>
            </a:r>
            <a:r>
              <a:rPr lang="en-US" sz="2000" dirty="0" err="1">
                <a:ea typeface="+mn-lt"/>
                <a:cs typeface="+mn-lt"/>
              </a:rPr>
              <a:t>divisione</a:t>
            </a:r>
            <a:r>
              <a:rPr lang="en-US" sz="2000" dirty="0">
                <a:ea typeface="+mn-lt"/>
                <a:cs typeface="+mn-lt"/>
              </a:rPr>
              <a:t> in caste, </a:t>
            </a:r>
            <a:r>
              <a:rPr lang="en-US" sz="2000" dirty="0" err="1">
                <a:ea typeface="+mn-lt"/>
                <a:cs typeface="+mn-lt"/>
              </a:rPr>
              <a:t>nutrimento</a:t>
            </a:r>
            <a:r>
              <a:rPr lang="en-US" sz="2000" dirty="0">
                <a:ea typeface="+mn-lt"/>
                <a:cs typeface="+mn-lt"/>
              </a:rPr>
              <a:t>, </a:t>
            </a:r>
            <a:r>
              <a:rPr lang="en-US" sz="2000" dirty="0" err="1">
                <a:ea typeface="+mn-lt"/>
                <a:cs typeface="+mn-lt"/>
              </a:rPr>
              <a:t>etc</a:t>
            </a:r>
            <a:r>
              <a:rPr lang="en-US" sz="2000" dirty="0">
                <a:ea typeface="+mn-lt"/>
                <a:cs typeface="+mn-lt"/>
              </a:rPr>
              <a:t>) </a:t>
            </a:r>
            <a:r>
              <a:rPr lang="en-US" sz="2000" dirty="0" err="1">
                <a:ea typeface="+mn-lt"/>
                <a:cs typeface="+mn-lt"/>
              </a:rPr>
              <a:t>variano</a:t>
            </a:r>
            <a:r>
              <a:rPr lang="en-US" sz="2000" dirty="0">
                <a:ea typeface="+mn-lt"/>
                <a:cs typeface="+mn-lt"/>
              </a:rPr>
              <a:t> da specie a specie.</a:t>
            </a:r>
          </a:p>
          <a:p>
            <a:endParaRPr lang="en-US" sz="2000" dirty="0">
              <a:cs typeface="Calibri"/>
            </a:endParaRPr>
          </a:p>
        </p:txBody>
      </p:sp>
    </p:spTree>
    <p:extLst>
      <p:ext uri="{BB962C8B-B14F-4D97-AF65-F5344CB8AC3E}">
        <p14:creationId xmlns:p14="http://schemas.microsoft.com/office/powerpoint/2010/main" val="28010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63FE417-681F-412C-863E-94CA07335EFB}"/>
              </a:ext>
            </a:extLst>
          </p:cNvPr>
          <p:cNvPicPr>
            <a:picLocks noGrp="1" noChangeAspect="1"/>
          </p:cNvPicPr>
          <p:nvPr>
            <p:ph idx="1"/>
          </p:nvPr>
        </p:nvPicPr>
        <p:blipFill rotWithShape="1">
          <a:blip r:embed="rId2"/>
          <a:srcRect l="6259" r="1296"/>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DF80C-D9CA-4C74-B6EA-B496F99FFE6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Stato dell'arte</a:t>
            </a:r>
            <a:endParaRPr lang="en-US"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37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78FABA5-D43D-4E28-A8C8-62D8F6AA704E}"/>
              </a:ext>
            </a:extLst>
          </p:cNvPr>
          <p:cNvPicPr>
            <a:picLocks noChangeAspect="1"/>
          </p:cNvPicPr>
          <p:nvPr/>
        </p:nvPicPr>
        <p:blipFill rotWithShape="1">
          <a:blip r:embed="rId2"/>
          <a:srcRect l="4324" r="16365"/>
          <a:stretch/>
        </p:blipFill>
        <p:spPr>
          <a:xfrm>
            <a:off x="1" y="10"/>
            <a:ext cx="9669642"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F452E5-7F6D-4559-9934-B435FB66C2BB}"/>
              </a:ext>
            </a:extLst>
          </p:cNvPr>
          <p:cNvSpPr>
            <a:spLocks noGrp="1"/>
          </p:cNvSpPr>
          <p:nvPr>
            <p:ph type="title"/>
          </p:nvPr>
        </p:nvSpPr>
        <p:spPr>
          <a:xfrm>
            <a:off x="7531610" y="365125"/>
            <a:ext cx="3822189" cy="1899912"/>
          </a:xfrm>
        </p:spPr>
        <p:txBody>
          <a:bodyPr>
            <a:normAutofit/>
          </a:bodyPr>
          <a:lstStyle/>
          <a:p>
            <a:r>
              <a:rPr lang="en-US" sz="4000">
                <a:cs typeface="Calibri Light"/>
              </a:rPr>
              <a:t>Utente</a:t>
            </a:r>
            <a:endParaRPr lang="en-US" sz="4000"/>
          </a:p>
        </p:txBody>
      </p:sp>
      <p:sp>
        <p:nvSpPr>
          <p:cNvPr id="3" name="Content Placeholder 2">
            <a:extLst>
              <a:ext uri="{FF2B5EF4-FFF2-40B4-BE49-F238E27FC236}">
                <a16:creationId xmlns:a16="http://schemas.microsoft.com/office/drawing/2014/main" id="{E61B4A96-3939-4E52-B7F6-05AA73853CFC}"/>
              </a:ext>
            </a:extLst>
          </p:cNvPr>
          <p:cNvSpPr>
            <a:spLocks noGrp="1"/>
          </p:cNvSpPr>
          <p:nvPr>
            <p:ph idx="1"/>
          </p:nvPr>
        </p:nvSpPr>
        <p:spPr>
          <a:xfrm>
            <a:off x="7531610" y="2434201"/>
            <a:ext cx="3822189" cy="3742762"/>
          </a:xfrm>
        </p:spPr>
        <p:txBody>
          <a:bodyPr vert="horz" lIns="91440" tIns="45720" rIns="91440" bIns="45720" rtlCol="0">
            <a:normAutofit/>
          </a:bodyPr>
          <a:lstStyle/>
          <a:p>
            <a:pPr marL="0" indent="0">
              <a:buNone/>
            </a:pPr>
            <a:r>
              <a:rPr lang="en-US" sz="2000">
                <a:cs typeface="Calibri"/>
              </a:rPr>
              <a:t>L'utente  ha una visuale in prima persona ed è</a:t>
            </a:r>
            <a:r>
              <a:rPr lang="en-US" sz="2000">
                <a:ea typeface="+mn-lt"/>
                <a:cs typeface="+mn-lt"/>
              </a:rPr>
              <a:t> in grado sia di muoversi all’interno del nido, camminare sulle pareti, scalare le piante più alte, che di esplorare il mondo esterno. Al termine dell’avventura principale potrà anche vivere l’esperienza del volo guidando una neo-regina verso il nuovo nido.</a:t>
            </a:r>
            <a:endParaRPr lang="en-US" sz="2000">
              <a:cs typeface="Calibri"/>
            </a:endParaRPr>
          </a:p>
          <a:p>
            <a:pPr marL="0" indent="0">
              <a:buNone/>
            </a:pPr>
            <a:br>
              <a:rPr lang="en-US" sz="2000"/>
            </a:br>
            <a:endParaRPr lang="en-US" sz="2000"/>
          </a:p>
        </p:txBody>
      </p:sp>
    </p:spTree>
    <p:extLst>
      <p:ext uri="{BB962C8B-B14F-4D97-AF65-F5344CB8AC3E}">
        <p14:creationId xmlns:p14="http://schemas.microsoft.com/office/powerpoint/2010/main" val="2865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B3F4-E1E2-45E2-829A-D821C7F43FA4}"/>
              </a:ext>
            </a:extLst>
          </p:cNvPr>
          <p:cNvSpPr>
            <a:spLocks noGrp="1"/>
          </p:cNvSpPr>
          <p:nvPr>
            <p:ph type="title"/>
          </p:nvPr>
        </p:nvSpPr>
        <p:spPr>
          <a:xfrm>
            <a:off x="838200" y="365125"/>
            <a:ext cx="10860656" cy="1339940"/>
          </a:xfrm>
        </p:spPr>
        <p:txBody>
          <a:bodyPr/>
          <a:lstStyle/>
          <a:p>
            <a:r>
              <a:rPr lang="en-US" dirty="0" err="1">
                <a:cs typeface="Calibri Light"/>
              </a:rPr>
              <a:t>Movimento</a:t>
            </a:r>
            <a:r>
              <a:rPr lang="en-US" dirty="0">
                <a:cs typeface="Calibri Light"/>
              </a:rPr>
              <a:t> e </a:t>
            </a:r>
            <a:r>
              <a:rPr lang="en-US" dirty="0" err="1">
                <a:cs typeface="Calibri Light"/>
              </a:rPr>
              <a:t>gestione</a:t>
            </a:r>
            <a:r>
              <a:rPr lang="en-US" dirty="0">
                <a:cs typeface="Calibri Light"/>
              </a:rPr>
              <a:t> </a:t>
            </a:r>
            <a:r>
              <a:rPr lang="en-US" dirty="0" err="1">
                <a:cs typeface="Calibri Light"/>
              </a:rPr>
              <a:t>della</a:t>
            </a:r>
            <a:r>
              <a:rPr lang="en-US" dirty="0">
                <a:cs typeface="Calibri Light"/>
              </a:rPr>
              <a:t> camera</a:t>
            </a:r>
          </a:p>
        </p:txBody>
      </p:sp>
      <p:graphicFrame>
        <p:nvGraphicFramePr>
          <p:cNvPr id="13" name="Content Placeholder 2">
            <a:extLst>
              <a:ext uri="{FF2B5EF4-FFF2-40B4-BE49-F238E27FC236}">
                <a16:creationId xmlns:a16="http://schemas.microsoft.com/office/drawing/2014/main" id="{FCAF009D-6767-456C-9961-E2BD17533774}"/>
              </a:ext>
            </a:extLst>
          </p:cNvPr>
          <p:cNvGraphicFramePr>
            <a:graphicFrameLocks noGrp="1"/>
          </p:cNvGraphicFramePr>
          <p:nvPr>
            <p:ph idx="1"/>
          </p:nvPr>
        </p:nvGraphicFramePr>
        <p:xfrm>
          <a:off x="838200" y="1825625"/>
          <a:ext cx="1071688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17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29F4FEF-3F4E-4042-8E6D-C24E201F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A4C0D-A6E3-4A65-B179-36D7EEB9ACC5}"/>
              </a:ext>
            </a:extLst>
          </p:cNvPr>
          <p:cNvSpPr>
            <a:spLocks noGrp="1"/>
          </p:cNvSpPr>
          <p:nvPr>
            <p:ph type="title"/>
          </p:nvPr>
        </p:nvSpPr>
        <p:spPr>
          <a:xfrm>
            <a:off x="7556740" y="365125"/>
            <a:ext cx="5105400" cy="796900"/>
          </a:xfrm>
        </p:spPr>
        <p:txBody>
          <a:bodyPr vert="horz" lIns="91440" tIns="45720" rIns="91440" bIns="45720" rtlCol="0" anchor="b">
            <a:normAutofit/>
          </a:bodyPr>
          <a:lstStyle/>
          <a:p>
            <a:r>
              <a:rPr lang="en-US" kern="1200">
                <a:solidFill>
                  <a:schemeClr val="tx1"/>
                </a:solidFill>
                <a:latin typeface="+mj-lt"/>
                <a:ea typeface="+mj-ea"/>
                <a:cs typeface="+mj-cs"/>
              </a:rPr>
              <a:t>Interazioni</a:t>
            </a:r>
          </a:p>
        </p:txBody>
      </p:sp>
      <p:pic>
        <p:nvPicPr>
          <p:cNvPr id="16" name="Picture 4" descr="rendering 3D del gioco di parti con un corda">
            <a:extLst>
              <a:ext uri="{FF2B5EF4-FFF2-40B4-BE49-F238E27FC236}">
                <a16:creationId xmlns:a16="http://schemas.microsoft.com/office/drawing/2014/main" id="{2E9D2779-E31A-44AF-A4F4-8916CF2B2678}"/>
              </a:ext>
            </a:extLst>
          </p:cNvPr>
          <p:cNvPicPr>
            <a:picLocks noChangeAspect="1"/>
          </p:cNvPicPr>
          <p:nvPr/>
        </p:nvPicPr>
        <p:blipFill rotWithShape="1">
          <a:blip r:embed="rId2"/>
          <a:srcRect t="8454" r="1" b="1"/>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pic>
      <p:pic>
        <p:nvPicPr>
          <p:cNvPr id="5" name="Picture 4" descr="Spilli colorati collegati da un filo">
            <a:extLst>
              <a:ext uri="{FF2B5EF4-FFF2-40B4-BE49-F238E27FC236}">
                <a16:creationId xmlns:a16="http://schemas.microsoft.com/office/drawing/2014/main" id="{39FB6E7D-4931-48B5-AA05-09AF8848A109}"/>
              </a:ext>
            </a:extLst>
          </p:cNvPr>
          <p:cNvPicPr>
            <a:picLocks noChangeAspect="1"/>
          </p:cNvPicPr>
          <p:nvPr/>
        </p:nvPicPr>
        <p:blipFill rotWithShape="1">
          <a:blip r:embed="rId3"/>
          <a:srcRect t="5326" r="-2" b="24013"/>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pic>
      <p:sp>
        <p:nvSpPr>
          <p:cNvPr id="4" name="TextBox 3">
            <a:extLst>
              <a:ext uri="{FF2B5EF4-FFF2-40B4-BE49-F238E27FC236}">
                <a16:creationId xmlns:a16="http://schemas.microsoft.com/office/drawing/2014/main" id="{ED9064EC-1D9A-4730-BB4C-F723908CC1D8}"/>
              </a:ext>
            </a:extLst>
          </p:cNvPr>
          <p:cNvSpPr txBox="1"/>
          <p:nvPr/>
        </p:nvSpPr>
        <p:spPr>
          <a:xfrm>
            <a:off x="6162135" y="1485187"/>
            <a:ext cx="5752381" cy="463426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dirty="0"/>
              <a:t>Nel </a:t>
            </a:r>
            <a:r>
              <a:rPr lang="en-US" sz="2000" dirty="0" err="1"/>
              <a:t>corso</a:t>
            </a:r>
            <a:r>
              <a:rPr lang="en-US" sz="2000" dirty="0"/>
              <a:t> </a:t>
            </a:r>
            <a:r>
              <a:rPr lang="en-US" sz="2000" dirty="0" err="1"/>
              <a:t>della</a:t>
            </a:r>
            <a:r>
              <a:rPr lang="en-US" sz="2000" dirty="0"/>
              <a:t> </a:t>
            </a:r>
            <a:r>
              <a:rPr lang="en-US" sz="2000" dirty="0" err="1"/>
              <a:t>storia</a:t>
            </a:r>
            <a:r>
              <a:rPr lang="en-US" sz="2000" dirty="0"/>
              <a:t>, </a:t>
            </a:r>
            <a:r>
              <a:rPr lang="en-US" sz="2000" dirty="0" err="1"/>
              <a:t>l'utente</a:t>
            </a:r>
            <a:r>
              <a:rPr lang="en-US" sz="2000" dirty="0"/>
              <a:t> </a:t>
            </a:r>
            <a:r>
              <a:rPr lang="en-US" sz="2000" dirty="0" err="1"/>
              <a:t>potrà</a:t>
            </a:r>
            <a:r>
              <a:rPr lang="en-US" sz="2000" dirty="0"/>
              <a:t> </a:t>
            </a:r>
            <a:r>
              <a:rPr lang="en-US" sz="2000" dirty="0" err="1"/>
              <a:t>avere</a:t>
            </a:r>
            <a:r>
              <a:rPr lang="en-US" sz="2000" dirty="0"/>
              <a:t> una </a:t>
            </a:r>
            <a:r>
              <a:rPr lang="en-US" sz="2000" dirty="0" err="1"/>
              <a:t>serie</a:t>
            </a:r>
            <a:r>
              <a:rPr lang="en-US" sz="2000" dirty="0"/>
              <a:t> di </a:t>
            </a:r>
            <a:r>
              <a:rPr lang="en-US" sz="2000" dirty="0" err="1"/>
              <a:t>interazioni</a:t>
            </a:r>
            <a:r>
              <a:rPr lang="en-US" sz="2000" dirty="0"/>
              <a:t>.</a:t>
            </a: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a:p>
            <a:pPr marL="285750" indent="-228600">
              <a:lnSpc>
                <a:spcPct val="90000"/>
              </a:lnSpc>
              <a:spcAft>
                <a:spcPts val="600"/>
              </a:spcAft>
              <a:buFont typeface="Arial" panose="020B0604020202020204" pitchFamily="34" charset="0"/>
              <a:buChar char="•"/>
            </a:pPr>
            <a:r>
              <a:rPr lang="en-US" sz="2000" dirty="0" err="1"/>
              <a:t>Uova</a:t>
            </a:r>
            <a:r>
              <a:rPr lang="en-US" sz="2000" dirty="0"/>
              <a:t> e </a:t>
            </a:r>
            <a:r>
              <a:rPr lang="en-US" sz="2000" dirty="0" err="1"/>
              <a:t>pupe</a:t>
            </a:r>
            <a:r>
              <a:rPr lang="en-US" sz="2000" dirty="0"/>
              <a:t>: </a:t>
            </a:r>
            <a:r>
              <a:rPr lang="en-US" sz="2000" dirty="0" err="1"/>
              <a:t>Trasporto</a:t>
            </a:r>
            <a:r>
              <a:rPr lang="en-US" sz="2000" dirty="0"/>
              <a:t> </a:t>
            </a:r>
            <a:r>
              <a:rPr lang="en-US" sz="2000" dirty="0" err="1"/>
              <a:t>delle</a:t>
            </a:r>
            <a:r>
              <a:rPr lang="en-US" sz="2000" dirty="0"/>
              <a:t> </a:t>
            </a:r>
            <a:r>
              <a:rPr lang="en-US" sz="2000" dirty="0" err="1"/>
              <a:t>uova</a:t>
            </a:r>
            <a:r>
              <a:rPr lang="en-US" sz="2000" dirty="0"/>
              <a:t> </a:t>
            </a:r>
            <a:r>
              <a:rPr lang="en-US" sz="2000" dirty="0" err="1"/>
              <a:t>nella</a:t>
            </a:r>
            <a:r>
              <a:rPr lang="en-US" sz="2000" dirty="0"/>
              <a:t> stanza </a:t>
            </a:r>
            <a:r>
              <a:rPr lang="en-US" sz="2000" dirty="0" err="1"/>
              <a:t>corretta</a:t>
            </a:r>
            <a:r>
              <a:rPr lang="en-US" sz="2000" dirty="0"/>
              <a:t> e </a:t>
            </a:r>
            <a:r>
              <a:rPr lang="en-US" sz="2000" dirty="0" err="1"/>
              <a:t>trasporto</a:t>
            </a:r>
            <a:r>
              <a:rPr lang="en-US" sz="2000" dirty="0"/>
              <a:t> del </a:t>
            </a:r>
            <a:r>
              <a:rPr lang="en-US" sz="2000" dirty="0" err="1"/>
              <a:t>cibo</a:t>
            </a:r>
            <a:r>
              <a:rPr lang="en-US" sz="2000" dirty="0"/>
              <a:t> giusto alle </a:t>
            </a:r>
            <a:r>
              <a:rPr lang="en-US" sz="2000" dirty="0" err="1"/>
              <a:t>pupe</a:t>
            </a:r>
            <a:endParaRPr lang="en-US" sz="2000">
              <a:cs typeface="Calibri"/>
            </a:endParaRPr>
          </a:p>
          <a:p>
            <a:pPr marL="285750" indent="-228600">
              <a:lnSpc>
                <a:spcPct val="90000"/>
              </a:lnSpc>
              <a:spcAft>
                <a:spcPts val="600"/>
              </a:spcAft>
              <a:buFont typeface="Arial" panose="020B0604020202020204" pitchFamily="34" charset="0"/>
              <a:buChar char="•"/>
            </a:pPr>
            <a:r>
              <a:rPr lang="en-US" sz="2000" dirty="0" err="1"/>
              <a:t>Altre</a:t>
            </a:r>
            <a:r>
              <a:rPr lang="en-US" sz="2000" dirty="0"/>
              <a:t> </a:t>
            </a:r>
            <a:r>
              <a:rPr lang="en-US" sz="2000" dirty="0" err="1"/>
              <a:t>formiche</a:t>
            </a:r>
            <a:r>
              <a:rPr lang="en-US" sz="2000" dirty="0"/>
              <a:t> </a:t>
            </a:r>
            <a:r>
              <a:rPr lang="en-US" sz="2000" dirty="0" err="1"/>
              <a:t>della</a:t>
            </a:r>
            <a:r>
              <a:rPr lang="en-US" sz="2000" dirty="0"/>
              <a:t> </a:t>
            </a:r>
            <a:r>
              <a:rPr lang="en-US" sz="2000" dirty="0" err="1"/>
              <a:t>colonia</a:t>
            </a:r>
            <a:r>
              <a:rPr lang="en-US" sz="2000" dirty="0"/>
              <a:t>: </a:t>
            </a:r>
            <a:r>
              <a:rPr lang="en-US" sz="2000" dirty="0" err="1"/>
              <a:t>comunicando</a:t>
            </a:r>
            <a:r>
              <a:rPr lang="en-US" sz="2000" dirty="0"/>
              <a:t> </a:t>
            </a:r>
            <a:r>
              <a:rPr lang="en-US" sz="2000" dirty="0" err="1"/>
              <a:t>otterrà</a:t>
            </a:r>
            <a:r>
              <a:rPr lang="en-US" sz="2000" dirty="0"/>
              <a:t> </a:t>
            </a:r>
            <a:r>
              <a:rPr lang="en-US" sz="2000" dirty="0" err="1"/>
              <a:t>informazioni</a:t>
            </a:r>
            <a:r>
              <a:rPr lang="en-US" sz="2000" dirty="0"/>
              <a:t> </a:t>
            </a:r>
            <a:r>
              <a:rPr lang="en-US" sz="2000" dirty="0" err="1"/>
              <a:t>sul</a:t>
            </a:r>
            <a:r>
              <a:rPr lang="en-US" sz="2000" dirty="0"/>
              <a:t> </a:t>
            </a:r>
            <a:r>
              <a:rPr lang="en-US" sz="2000" dirty="0" err="1"/>
              <a:t>suo</a:t>
            </a:r>
            <a:r>
              <a:rPr lang="en-US" sz="2000" dirty="0"/>
              <a:t> </a:t>
            </a:r>
            <a:r>
              <a:rPr lang="en-US" sz="2000" dirty="0" err="1"/>
              <a:t>compito</a:t>
            </a:r>
            <a:r>
              <a:rPr lang="en-US" sz="2000" dirty="0"/>
              <a:t> o </a:t>
            </a:r>
            <a:r>
              <a:rPr lang="en-US" sz="2000" dirty="0" err="1"/>
              <a:t>indicazioni</a:t>
            </a:r>
            <a:r>
              <a:rPr lang="en-US" sz="2000" dirty="0"/>
              <a:t> </a:t>
            </a:r>
            <a:r>
              <a:rPr lang="en-US" sz="2000" dirty="0" err="1"/>
              <a:t>sulla</a:t>
            </a:r>
            <a:r>
              <a:rPr lang="en-US" sz="2000" dirty="0"/>
              <a:t> </a:t>
            </a:r>
            <a:r>
              <a:rPr lang="en-US" sz="2000" dirty="0" err="1"/>
              <a:t>strada</a:t>
            </a:r>
            <a:r>
              <a:rPr lang="en-US" sz="2000" dirty="0"/>
              <a:t> da </a:t>
            </a:r>
            <a:r>
              <a:rPr lang="en-US" sz="2000" dirty="0" err="1"/>
              <a:t>seguire</a:t>
            </a:r>
            <a:r>
              <a:rPr lang="en-US" sz="2000" dirty="0"/>
              <a:t> </a:t>
            </a:r>
            <a:r>
              <a:rPr lang="en-US" sz="2000" dirty="0" err="1"/>
              <a:t>nel</a:t>
            </a:r>
            <a:r>
              <a:rPr lang="en-US" sz="2000" dirty="0"/>
              <a:t> </a:t>
            </a:r>
            <a:r>
              <a:rPr lang="en-US" sz="2000" dirty="0" err="1"/>
              <a:t>caso</a:t>
            </a:r>
            <a:r>
              <a:rPr lang="en-US" sz="2000" dirty="0"/>
              <a:t> </a:t>
            </a:r>
            <a:r>
              <a:rPr lang="en-US" sz="2000" dirty="0" err="1"/>
              <a:t>vada</a:t>
            </a:r>
            <a:r>
              <a:rPr lang="en-US" sz="2000" dirty="0"/>
              <a:t> </a:t>
            </a:r>
            <a:r>
              <a:rPr lang="en-US" sz="2000" dirty="0" err="1"/>
              <a:t>fuori</a:t>
            </a:r>
            <a:r>
              <a:rPr lang="en-US" sz="2000" dirty="0"/>
              <a:t> </a:t>
            </a:r>
            <a:r>
              <a:rPr lang="en-US" sz="2000" dirty="0" err="1"/>
              <a:t>rotta</a:t>
            </a:r>
            <a:r>
              <a:rPr lang="en-US" sz="2000" dirty="0"/>
              <a:t> </a:t>
            </a:r>
            <a:endParaRPr lang="en-US" sz="2000">
              <a:cs typeface="Calibri"/>
            </a:endParaRPr>
          </a:p>
          <a:p>
            <a:pPr marL="285750" indent="-228600">
              <a:lnSpc>
                <a:spcPct val="90000"/>
              </a:lnSpc>
              <a:spcAft>
                <a:spcPts val="600"/>
              </a:spcAft>
              <a:buFont typeface="Arial" panose="020B0604020202020204" pitchFamily="34" charset="0"/>
              <a:buChar char="•"/>
            </a:pPr>
            <a:r>
              <a:rPr lang="en-US" sz="2000" dirty="0" err="1"/>
              <a:t>Afidi</a:t>
            </a:r>
            <a:r>
              <a:rPr lang="en-US" sz="2000" dirty="0"/>
              <a:t>: </a:t>
            </a:r>
            <a:r>
              <a:rPr lang="en-US" sz="2000" dirty="0" err="1"/>
              <a:t>trasporto</a:t>
            </a:r>
            <a:r>
              <a:rPr lang="en-US" sz="2000" dirty="0"/>
              <a:t> </a:t>
            </a:r>
            <a:r>
              <a:rPr lang="en-US" sz="2000" dirty="0" err="1"/>
              <a:t>degli</a:t>
            </a:r>
            <a:r>
              <a:rPr lang="en-US" sz="2000" dirty="0"/>
              <a:t> </a:t>
            </a:r>
            <a:r>
              <a:rPr lang="en-US" sz="2000" dirty="0" err="1"/>
              <a:t>afidi</a:t>
            </a:r>
            <a:r>
              <a:rPr lang="en-US" sz="2000" dirty="0"/>
              <a:t> </a:t>
            </a:r>
            <a:r>
              <a:rPr lang="en-US" sz="2000" dirty="0" err="1"/>
              <a:t>sino</a:t>
            </a:r>
            <a:r>
              <a:rPr lang="en-US" sz="2000" dirty="0"/>
              <a:t> a una </a:t>
            </a:r>
            <a:r>
              <a:rPr lang="en-US" sz="2000" dirty="0" err="1"/>
              <a:t>pianta</a:t>
            </a:r>
            <a:r>
              <a:rPr lang="en-US" sz="2000" dirty="0"/>
              <a:t> </a:t>
            </a:r>
            <a:r>
              <a:rPr lang="en-US" sz="2000" dirty="0" err="1"/>
              <a:t>fuori</a:t>
            </a:r>
            <a:r>
              <a:rPr lang="en-US" sz="2000" dirty="0"/>
              <a:t> dal </a:t>
            </a:r>
            <a:r>
              <a:rPr lang="en-US" sz="2000" dirty="0" err="1"/>
              <a:t>nido</a:t>
            </a:r>
            <a:endParaRPr lang="en-US" sz="2000">
              <a:cs typeface="Calibri"/>
            </a:endParaRPr>
          </a:p>
          <a:p>
            <a:pPr marL="285750" indent="-228600">
              <a:lnSpc>
                <a:spcPct val="90000"/>
              </a:lnSpc>
              <a:spcAft>
                <a:spcPts val="600"/>
              </a:spcAft>
              <a:buFont typeface="Arial" panose="020B0604020202020204" pitchFamily="34" charset="0"/>
              <a:buChar char="•"/>
            </a:pPr>
            <a:r>
              <a:rPr lang="en-US" sz="2000" dirty="0"/>
              <a:t>Sistema di </a:t>
            </a:r>
            <a:r>
              <a:rPr lang="en-US" sz="2000" dirty="0" err="1"/>
              <a:t>guida</a:t>
            </a:r>
            <a:r>
              <a:rPr lang="en-US" sz="2000" dirty="0"/>
              <a:t> con </a:t>
            </a:r>
            <a:r>
              <a:rPr lang="en-US" sz="2000" dirty="0" err="1"/>
              <a:t>i</a:t>
            </a:r>
            <a:r>
              <a:rPr lang="en-US" sz="2000" dirty="0"/>
              <a:t> </a:t>
            </a:r>
            <a:r>
              <a:rPr lang="en-US" sz="2000" dirty="0" err="1"/>
              <a:t>feromoni</a:t>
            </a:r>
            <a:r>
              <a:rPr lang="en-US" sz="2000" dirty="0"/>
              <a:t>: le </a:t>
            </a:r>
            <a:r>
              <a:rPr lang="en-US" sz="2000" dirty="0" err="1"/>
              <a:t>antenne</a:t>
            </a:r>
            <a:r>
              <a:rPr lang="en-US" sz="2000" dirty="0"/>
              <a:t> </a:t>
            </a:r>
            <a:r>
              <a:rPr lang="en-US" sz="2000" dirty="0" err="1"/>
              <a:t>segnaleranno</a:t>
            </a:r>
            <a:r>
              <a:rPr lang="en-US" sz="2000" dirty="0"/>
              <a:t> </a:t>
            </a:r>
            <a:r>
              <a:rPr lang="en-US" sz="2000" dirty="0" err="1"/>
              <a:t>all’utente</a:t>
            </a:r>
            <a:r>
              <a:rPr lang="en-US" sz="2000" dirty="0"/>
              <a:t> la </a:t>
            </a:r>
            <a:r>
              <a:rPr lang="en-US" sz="2000" dirty="0" err="1"/>
              <a:t>possibile</a:t>
            </a:r>
            <a:r>
              <a:rPr lang="en-US" sz="2000" dirty="0"/>
              <a:t> </a:t>
            </a:r>
            <a:r>
              <a:rPr lang="en-US" sz="2000" dirty="0" err="1"/>
              <a:t>presenza</a:t>
            </a:r>
            <a:r>
              <a:rPr lang="en-US" sz="2000" dirty="0"/>
              <a:t> di </a:t>
            </a:r>
            <a:r>
              <a:rPr lang="en-US" sz="2000" dirty="0" err="1"/>
              <a:t>feromoni</a:t>
            </a:r>
            <a:r>
              <a:rPr lang="en-US" sz="2000" dirty="0"/>
              <a:t> </a:t>
            </a:r>
            <a:r>
              <a:rPr lang="en-US" sz="2000" dirty="0" err="1"/>
              <a:t>nelle</a:t>
            </a:r>
            <a:r>
              <a:rPr lang="en-US" sz="2000" dirty="0"/>
              <a:t> </a:t>
            </a:r>
            <a:r>
              <a:rPr lang="en-US" sz="2000" dirty="0" err="1"/>
              <a:t>circostanze</a:t>
            </a:r>
            <a:r>
              <a:rPr lang="en-US" sz="2000" dirty="0"/>
              <a:t>.</a:t>
            </a:r>
            <a:endParaRPr lang="en-US" sz="2000">
              <a:cs typeface="Calibri"/>
            </a:endParaRPr>
          </a:p>
          <a:p>
            <a:pPr marL="285750" indent="-228600">
              <a:lnSpc>
                <a:spcPct val="90000"/>
              </a:lnSpc>
              <a:spcAft>
                <a:spcPts val="600"/>
              </a:spcAft>
              <a:buFont typeface="Arial" panose="020B0604020202020204" pitchFamily="34" charset="0"/>
              <a:buChar char="•"/>
            </a:pPr>
            <a:r>
              <a:rPr lang="en-US" sz="2000" dirty="0"/>
              <a:t>Cibo: </a:t>
            </a:r>
            <a:r>
              <a:rPr lang="en-US" sz="2000" dirty="0" err="1"/>
              <a:t>l’utente</a:t>
            </a:r>
            <a:r>
              <a:rPr lang="en-US" sz="2000" dirty="0"/>
              <a:t> </a:t>
            </a:r>
            <a:r>
              <a:rPr lang="en-US" sz="2000" dirty="0" err="1"/>
              <a:t>dovrà</a:t>
            </a:r>
            <a:r>
              <a:rPr lang="en-US" sz="2000" dirty="0"/>
              <a:t> </a:t>
            </a:r>
            <a:r>
              <a:rPr lang="en-US" sz="2000" dirty="0" err="1"/>
              <a:t>mordere</a:t>
            </a:r>
            <a:r>
              <a:rPr lang="en-US" sz="2000" dirty="0"/>
              <a:t> del </a:t>
            </a:r>
            <a:r>
              <a:rPr lang="en-US" sz="2000" dirty="0" err="1"/>
              <a:t>cibo</a:t>
            </a:r>
            <a:r>
              <a:rPr lang="en-US" sz="2000" dirty="0"/>
              <a:t> da </a:t>
            </a:r>
            <a:r>
              <a:rPr lang="en-US" sz="2000" dirty="0" err="1"/>
              <a:t>riportare</a:t>
            </a:r>
            <a:r>
              <a:rPr lang="en-US" sz="2000" dirty="0"/>
              <a:t> </a:t>
            </a:r>
            <a:r>
              <a:rPr lang="en-US" sz="2000" dirty="0" err="1"/>
              <a:t>nel</a:t>
            </a:r>
            <a:r>
              <a:rPr lang="en-US" sz="2000" dirty="0"/>
              <a:t> </a:t>
            </a:r>
            <a:r>
              <a:rPr lang="en-US" sz="2000" dirty="0" err="1"/>
              <a:t>nido</a:t>
            </a:r>
            <a:endParaRPr lang="en-US" sz="2000">
              <a:cs typeface="Calibri"/>
            </a:endParaRPr>
          </a:p>
          <a:p>
            <a:pPr marL="285750" indent="-228600">
              <a:lnSpc>
                <a:spcPct val="90000"/>
              </a:lnSpc>
              <a:spcAft>
                <a:spcPts val="600"/>
              </a:spcAft>
              <a:buFont typeface="Arial" panose="020B0604020202020204" pitchFamily="34" charset="0"/>
              <a:buChar char="•"/>
            </a:pPr>
            <a:r>
              <a:rPr lang="en-US" sz="2000" dirty="0" err="1"/>
              <a:t>Combattimento</a:t>
            </a:r>
            <a:r>
              <a:rPr lang="en-US" sz="2000" dirty="0"/>
              <a:t>: </a:t>
            </a:r>
            <a:r>
              <a:rPr lang="en-US" sz="2000" dirty="0" err="1"/>
              <a:t>Affrontare</a:t>
            </a:r>
            <a:r>
              <a:rPr lang="en-US" sz="2000" dirty="0"/>
              <a:t> </a:t>
            </a:r>
            <a:r>
              <a:rPr lang="en-US" sz="2000" dirty="0" err="1"/>
              <a:t>i</a:t>
            </a:r>
            <a:r>
              <a:rPr lang="en-US" sz="2000" dirty="0"/>
              <a:t> </a:t>
            </a:r>
            <a:r>
              <a:rPr lang="en-US" sz="2000" dirty="0" err="1"/>
              <a:t>nemici</a:t>
            </a:r>
            <a:r>
              <a:rPr lang="en-US" sz="2000" dirty="0"/>
              <a:t> </a:t>
            </a:r>
            <a:r>
              <a:rPr lang="en-US" sz="2000" dirty="0" err="1"/>
              <a:t>della</a:t>
            </a:r>
            <a:r>
              <a:rPr lang="en-US" sz="2000" dirty="0"/>
              <a:t> </a:t>
            </a:r>
            <a:r>
              <a:rPr lang="en-US" sz="2000" dirty="0" err="1"/>
              <a:t>colonia</a:t>
            </a:r>
            <a:endParaRPr lang="en-US" sz="2000" dirty="0" err="1">
              <a:cs typeface="Calibri"/>
            </a:endParaRPr>
          </a:p>
        </p:txBody>
      </p:sp>
    </p:spTree>
    <p:extLst>
      <p:ext uri="{BB962C8B-B14F-4D97-AF65-F5344CB8AC3E}">
        <p14:creationId xmlns:p14="http://schemas.microsoft.com/office/powerpoint/2010/main" val="313220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EB6E52-91A2-4742-A0C7-9F06967BB605}"/>
              </a:ext>
            </a:extLst>
          </p:cNvPr>
          <p:cNvSpPr>
            <a:spLocks noGrp="1"/>
          </p:cNvSpPr>
          <p:nvPr>
            <p:ph type="title"/>
          </p:nvPr>
        </p:nvSpPr>
        <p:spPr>
          <a:xfrm>
            <a:off x="1115568" y="548640"/>
            <a:ext cx="10168128" cy="1179576"/>
          </a:xfrm>
        </p:spPr>
        <p:txBody>
          <a:bodyPr>
            <a:normAutofit/>
          </a:bodyPr>
          <a:lstStyle/>
          <a:p>
            <a:r>
              <a:rPr lang="en-US" sz="4000">
                <a:cs typeface="Calibri Light"/>
              </a:rPr>
              <a:t>La progressione dell'utente</a:t>
            </a:r>
            <a:endParaRPr lang="en-US" sz="4000"/>
          </a:p>
        </p:txBody>
      </p:sp>
      <p:sp>
        <p:nvSpPr>
          <p:cNvPr id="43" name="Rectangle 4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8DE362-48EE-4ABD-B1D4-5BF74FC1514A}"/>
              </a:ext>
            </a:extLst>
          </p:cNvPr>
          <p:cNvSpPr>
            <a:spLocks noGrp="1"/>
          </p:cNvSpPr>
          <p:nvPr>
            <p:ph idx="1"/>
          </p:nvPr>
        </p:nvSpPr>
        <p:spPr>
          <a:xfrm>
            <a:off x="1115568" y="2481943"/>
            <a:ext cx="10024354" cy="4543285"/>
          </a:xfrm>
        </p:spPr>
        <p:txBody>
          <a:bodyPr vert="horz" lIns="91440" tIns="45720" rIns="91440" bIns="45720" rtlCol="0" anchor="t">
            <a:normAutofit lnSpcReduction="10000"/>
          </a:bodyPr>
          <a:lstStyle/>
          <a:p>
            <a:pPr marL="0" indent="0">
              <a:buNone/>
            </a:pPr>
            <a:endParaRPr lang="en-US" sz="1700">
              <a:cs typeface="Calibri" panose="020F0502020204030204"/>
            </a:endParaRPr>
          </a:p>
          <a:p>
            <a:pPr>
              <a:buNone/>
            </a:pPr>
            <a:r>
              <a:rPr lang="en-US" sz="1700" dirty="0">
                <a:ea typeface="+mn-lt"/>
                <a:cs typeface="+mn-lt"/>
              </a:rPr>
              <a:t>   </a:t>
            </a:r>
            <a:r>
              <a:rPr lang="en-US" sz="2400" dirty="0">
                <a:ea typeface="+mn-lt"/>
                <a:cs typeface="+mn-lt"/>
              </a:rPr>
              <a:t>  </a:t>
            </a:r>
            <a:r>
              <a:rPr lang="en-US" sz="2400" dirty="0" err="1">
                <a:ea typeface="+mn-lt"/>
                <a:cs typeface="+mn-lt"/>
              </a:rPr>
              <a:t>L’utente</a:t>
            </a:r>
            <a:r>
              <a:rPr lang="en-US" sz="2400" dirty="0">
                <a:ea typeface="+mn-lt"/>
                <a:cs typeface="+mn-lt"/>
              </a:rPr>
              <a:t> </a:t>
            </a:r>
            <a:r>
              <a:rPr lang="en-US" sz="2400" dirty="0" err="1">
                <a:ea typeface="+mn-lt"/>
                <a:cs typeface="+mn-lt"/>
              </a:rPr>
              <a:t>affronterà</a:t>
            </a:r>
            <a:r>
              <a:rPr lang="en-US" sz="2400" dirty="0">
                <a:ea typeface="+mn-lt"/>
                <a:cs typeface="+mn-lt"/>
              </a:rPr>
              <a:t> </a:t>
            </a:r>
            <a:r>
              <a:rPr lang="en-US" sz="2400" dirty="0" err="1">
                <a:ea typeface="+mn-lt"/>
                <a:cs typeface="+mn-lt"/>
              </a:rPr>
              <a:t>stadi</a:t>
            </a:r>
            <a:r>
              <a:rPr lang="en-US" sz="2400" dirty="0">
                <a:ea typeface="+mn-lt"/>
                <a:cs typeface="+mn-lt"/>
              </a:rPr>
              <a:t> sempre </a:t>
            </a:r>
            <a:r>
              <a:rPr lang="en-US" sz="2400" dirty="0" err="1">
                <a:ea typeface="+mn-lt"/>
                <a:cs typeface="+mn-lt"/>
              </a:rPr>
              <a:t>più</a:t>
            </a:r>
            <a:r>
              <a:rPr lang="en-US" sz="2400" dirty="0">
                <a:ea typeface="+mn-lt"/>
                <a:cs typeface="+mn-lt"/>
              </a:rPr>
              <a:t> </a:t>
            </a:r>
            <a:r>
              <a:rPr lang="en-US" sz="2400" dirty="0" err="1">
                <a:ea typeface="+mn-lt"/>
                <a:cs typeface="+mn-lt"/>
              </a:rPr>
              <a:t>difficili</a:t>
            </a:r>
            <a:r>
              <a:rPr lang="en-US" sz="2400" dirty="0">
                <a:ea typeface="+mn-lt"/>
                <a:cs typeface="+mn-lt"/>
              </a:rPr>
              <a:t> </a:t>
            </a:r>
            <a:r>
              <a:rPr lang="en-US" sz="2400" dirty="0" err="1">
                <a:ea typeface="+mn-lt"/>
                <a:cs typeface="+mn-lt"/>
              </a:rPr>
              <a:t>nel</a:t>
            </a:r>
            <a:r>
              <a:rPr lang="en-US" sz="2400" dirty="0">
                <a:ea typeface="+mn-lt"/>
                <a:cs typeface="+mn-lt"/>
              </a:rPr>
              <a:t> </a:t>
            </a:r>
            <a:r>
              <a:rPr lang="en-US" sz="2400" dirty="0" err="1">
                <a:ea typeface="+mn-lt"/>
                <a:cs typeface="+mn-lt"/>
              </a:rPr>
              <a:t>corso</a:t>
            </a:r>
            <a:r>
              <a:rPr lang="en-US" sz="2400" dirty="0">
                <a:ea typeface="+mn-lt"/>
                <a:cs typeface="+mn-lt"/>
              </a:rPr>
              <a:t> </a:t>
            </a:r>
            <a:r>
              <a:rPr lang="en-US" sz="2400" dirty="0" err="1">
                <a:ea typeface="+mn-lt"/>
                <a:cs typeface="+mn-lt"/>
              </a:rPr>
              <a:t>della</a:t>
            </a:r>
            <a:r>
              <a:rPr lang="en-US" sz="2400" dirty="0">
                <a:ea typeface="+mn-lt"/>
                <a:cs typeface="+mn-lt"/>
              </a:rPr>
              <a:t> </a:t>
            </a:r>
            <a:r>
              <a:rPr lang="en-US" sz="2400" dirty="0" err="1">
                <a:ea typeface="+mn-lt"/>
                <a:cs typeface="+mn-lt"/>
              </a:rPr>
              <a:t>storia</a:t>
            </a:r>
            <a:r>
              <a:rPr lang="en-US" sz="2400" dirty="0">
                <a:ea typeface="+mn-lt"/>
                <a:cs typeface="+mn-lt"/>
              </a:rPr>
              <a:t>.</a:t>
            </a:r>
          </a:p>
          <a:p>
            <a:pPr>
              <a:buNone/>
            </a:pPr>
            <a:r>
              <a:rPr lang="en-US" sz="2400" dirty="0">
                <a:ea typeface="+mn-lt"/>
                <a:cs typeface="+mn-lt"/>
              </a:rPr>
              <a:t>    </a:t>
            </a:r>
            <a:r>
              <a:rPr lang="en-US" sz="2400" dirty="0" err="1">
                <a:ea typeface="+mn-lt"/>
                <a:cs typeface="+mn-lt"/>
              </a:rPr>
              <a:t>Inizialmente</a:t>
            </a:r>
            <a:r>
              <a:rPr lang="en-US" sz="2400" dirty="0">
                <a:ea typeface="+mn-lt"/>
                <a:cs typeface="+mn-lt"/>
              </a:rPr>
              <a:t> </a:t>
            </a:r>
            <a:r>
              <a:rPr lang="en-US" sz="2400" dirty="0" err="1">
                <a:ea typeface="+mn-lt"/>
                <a:cs typeface="+mn-lt"/>
              </a:rPr>
              <a:t>si</a:t>
            </a:r>
            <a:r>
              <a:rPr lang="en-US" sz="2400" dirty="0">
                <a:ea typeface="+mn-lt"/>
                <a:cs typeface="+mn-lt"/>
              </a:rPr>
              <a:t> </a:t>
            </a:r>
            <a:r>
              <a:rPr lang="en-US" sz="2400" dirty="0" err="1">
                <a:ea typeface="+mn-lt"/>
                <a:cs typeface="+mn-lt"/>
              </a:rPr>
              <a:t>ritroverà</a:t>
            </a:r>
            <a:r>
              <a:rPr lang="en-US" sz="2400" dirty="0">
                <a:ea typeface="+mn-lt"/>
                <a:cs typeface="+mn-lt"/>
              </a:rPr>
              <a:t> </a:t>
            </a:r>
            <a:r>
              <a:rPr lang="en-US" sz="2400" dirty="0" err="1">
                <a:ea typeface="+mn-lt"/>
                <a:cs typeface="+mn-lt"/>
              </a:rPr>
              <a:t>nella</a:t>
            </a:r>
            <a:r>
              <a:rPr lang="en-US" sz="2400" dirty="0">
                <a:ea typeface="+mn-lt"/>
                <a:cs typeface="+mn-lt"/>
              </a:rPr>
              <a:t> vita </a:t>
            </a:r>
            <a:r>
              <a:rPr lang="en-US" sz="2400" dirty="0" err="1">
                <a:ea typeface="+mn-lt"/>
                <a:cs typeface="+mn-lt"/>
              </a:rPr>
              <a:t>agiata</a:t>
            </a:r>
            <a:r>
              <a:rPr lang="en-US" sz="2400" dirty="0">
                <a:ea typeface="+mn-lt"/>
                <a:cs typeface="+mn-lt"/>
              </a:rPr>
              <a:t> e </a:t>
            </a:r>
            <a:r>
              <a:rPr lang="en-US" sz="2400" dirty="0" err="1">
                <a:ea typeface="+mn-lt"/>
                <a:cs typeface="+mn-lt"/>
              </a:rPr>
              <a:t>tranquilla</a:t>
            </a:r>
            <a:r>
              <a:rPr lang="en-US" sz="2400" dirty="0">
                <a:ea typeface="+mn-lt"/>
                <a:cs typeface="+mn-lt"/>
              </a:rPr>
              <a:t> del </a:t>
            </a:r>
            <a:r>
              <a:rPr lang="en-US" sz="2400" dirty="0" err="1">
                <a:ea typeface="+mn-lt"/>
                <a:cs typeface="+mn-lt"/>
              </a:rPr>
              <a:t>nido</a:t>
            </a:r>
            <a:r>
              <a:rPr lang="en-US" sz="2400" dirty="0">
                <a:ea typeface="+mn-lt"/>
                <a:cs typeface="+mn-lt"/>
              </a:rPr>
              <a:t>, dove </a:t>
            </a:r>
            <a:r>
              <a:rPr lang="en-US" sz="2400" dirty="0" err="1">
                <a:ea typeface="+mn-lt"/>
                <a:cs typeface="+mn-lt"/>
              </a:rPr>
              <a:t>imparerà</a:t>
            </a:r>
            <a:r>
              <a:rPr lang="en-US" sz="2400" dirty="0">
                <a:ea typeface="+mn-lt"/>
                <a:cs typeface="+mn-lt"/>
              </a:rPr>
              <a:t> come </a:t>
            </a:r>
            <a:r>
              <a:rPr lang="en-US" sz="2400" dirty="0" err="1">
                <a:ea typeface="+mn-lt"/>
                <a:cs typeface="+mn-lt"/>
              </a:rPr>
              <a:t>muoversi</a:t>
            </a:r>
            <a:r>
              <a:rPr lang="en-US" sz="2400" dirty="0">
                <a:ea typeface="+mn-lt"/>
                <a:cs typeface="+mn-lt"/>
              </a:rPr>
              <a:t> e </a:t>
            </a:r>
            <a:r>
              <a:rPr lang="en-US" sz="2400" dirty="0" err="1">
                <a:ea typeface="+mn-lt"/>
                <a:cs typeface="+mn-lt"/>
              </a:rPr>
              <a:t>avrà</a:t>
            </a:r>
            <a:r>
              <a:rPr lang="en-US" sz="2400" dirty="0">
                <a:ea typeface="+mn-lt"/>
                <a:cs typeface="+mn-lt"/>
              </a:rPr>
              <a:t> il semplice </a:t>
            </a:r>
            <a:r>
              <a:rPr lang="en-US" sz="2400" dirty="0" err="1">
                <a:ea typeface="+mn-lt"/>
                <a:cs typeface="+mn-lt"/>
              </a:rPr>
              <a:t>compito</a:t>
            </a:r>
            <a:r>
              <a:rPr lang="en-US" sz="2400" dirty="0">
                <a:ea typeface="+mn-lt"/>
                <a:cs typeface="+mn-lt"/>
              </a:rPr>
              <a:t> </a:t>
            </a:r>
            <a:r>
              <a:rPr lang="en-US" sz="2400" dirty="0" err="1">
                <a:ea typeface="+mn-lt"/>
                <a:cs typeface="+mn-lt"/>
              </a:rPr>
              <a:t>solitamente</a:t>
            </a:r>
            <a:r>
              <a:rPr lang="en-US" sz="2400" dirty="0">
                <a:ea typeface="+mn-lt"/>
                <a:cs typeface="+mn-lt"/>
              </a:rPr>
              <a:t> </a:t>
            </a:r>
            <a:r>
              <a:rPr lang="en-US" sz="2400" dirty="0" err="1">
                <a:ea typeface="+mn-lt"/>
                <a:cs typeface="+mn-lt"/>
              </a:rPr>
              <a:t>destinato</a:t>
            </a:r>
            <a:r>
              <a:rPr lang="en-US" sz="2400" dirty="0">
                <a:ea typeface="+mn-lt"/>
                <a:cs typeface="+mn-lt"/>
              </a:rPr>
              <a:t> alle </a:t>
            </a:r>
            <a:r>
              <a:rPr lang="en-US" sz="2400" dirty="0" err="1">
                <a:ea typeface="+mn-lt"/>
                <a:cs typeface="+mn-lt"/>
              </a:rPr>
              <a:t>formiche</a:t>
            </a:r>
            <a:r>
              <a:rPr lang="en-US" sz="2400" dirty="0">
                <a:ea typeface="+mn-lt"/>
                <a:cs typeface="+mn-lt"/>
              </a:rPr>
              <a:t> </a:t>
            </a:r>
            <a:r>
              <a:rPr lang="en-US" sz="2400" dirty="0" err="1">
                <a:ea typeface="+mn-lt"/>
                <a:cs typeface="+mn-lt"/>
              </a:rPr>
              <a:t>più</a:t>
            </a:r>
            <a:r>
              <a:rPr lang="en-US" sz="2400" dirty="0">
                <a:ea typeface="+mn-lt"/>
                <a:cs typeface="+mn-lt"/>
              </a:rPr>
              <a:t> </a:t>
            </a:r>
            <a:r>
              <a:rPr lang="en-US" sz="2400" dirty="0" err="1">
                <a:ea typeface="+mn-lt"/>
                <a:cs typeface="+mn-lt"/>
              </a:rPr>
              <a:t>giovani</a:t>
            </a:r>
            <a:r>
              <a:rPr lang="en-US" sz="2400" dirty="0">
                <a:ea typeface="+mn-lt"/>
                <a:cs typeface="+mn-lt"/>
              </a:rPr>
              <a:t>: il </a:t>
            </a:r>
            <a:r>
              <a:rPr lang="en-US" sz="2400" dirty="0" err="1">
                <a:ea typeface="+mn-lt"/>
                <a:cs typeface="+mn-lt"/>
              </a:rPr>
              <a:t>trasporto</a:t>
            </a:r>
            <a:r>
              <a:rPr lang="en-US" sz="2400" dirty="0">
                <a:ea typeface="+mn-lt"/>
                <a:cs typeface="+mn-lt"/>
              </a:rPr>
              <a:t> </a:t>
            </a:r>
            <a:r>
              <a:rPr lang="en-US" sz="2400" dirty="0" err="1">
                <a:ea typeface="+mn-lt"/>
                <a:cs typeface="+mn-lt"/>
              </a:rPr>
              <a:t>delle</a:t>
            </a:r>
            <a:r>
              <a:rPr lang="en-US" sz="2400" dirty="0">
                <a:ea typeface="+mn-lt"/>
                <a:cs typeface="+mn-lt"/>
              </a:rPr>
              <a:t> </a:t>
            </a:r>
            <a:r>
              <a:rPr lang="en-US" sz="2400" dirty="0" err="1">
                <a:ea typeface="+mn-lt"/>
                <a:cs typeface="+mn-lt"/>
              </a:rPr>
              <a:t>uova</a:t>
            </a:r>
            <a:r>
              <a:rPr lang="en-US" sz="2400" dirty="0">
                <a:ea typeface="+mn-lt"/>
                <a:cs typeface="+mn-lt"/>
              </a:rPr>
              <a:t>. </a:t>
            </a:r>
            <a:r>
              <a:rPr lang="en-US" sz="2400" dirty="0" err="1">
                <a:ea typeface="+mn-lt"/>
                <a:cs typeface="+mn-lt"/>
              </a:rPr>
              <a:t>Apprenderà</a:t>
            </a:r>
            <a:r>
              <a:rPr lang="en-US" sz="2400" dirty="0">
                <a:ea typeface="+mn-lt"/>
                <a:cs typeface="+mn-lt"/>
              </a:rPr>
              <a:t> come </a:t>
            </a:r>
            <a:r>
              <a:rPr lang="en-US" sz="2400" dirty="0" err="1">
                <a:ea typeface="+mn-lt"/>
                <a:cs typeface="+mn-lt"/>
              </a:rPr>
              <a:t>funziona</a:t>
            </a:r>
            <a:r>
              <a:rPr lang="en-US" sz="2400" dirty="0">
                <a:ea typeface="+mn-lt"/>
                <a:cs typeface="+mn-lt"/>
              </a:rPr>
              <a:t> la vita </a:t>
            </a:r>
            <a:r>
              <a:rPr lang="en-US" sz="2400" dirty="0" err="1">
                <a:ea typeface="+mn-lt"/>
                <a:cs typeface="+mn-lt"/>
              </a:rPr>
              <a:t>delle</a:t>
            </a:r>
            <a:r>
              <a:rPr lang="en-US" sz="2400" dirty="0">
                <a:ea typeface="+mn-lt"/>
                <a:cs typeface="+mn-lt"/>
              </a:rPr>
              <a:t> </a:t>
            </a:r>
            <a:r>
              <a:rPr lang="en-US" sz="2400" dirty="0" err="1">
                <a:ea typeface="+mn-lt"/>
                <a:cs typeface="+mn-lt"/>
              </a:rPr>
              <a:t>formiche</a:t>
            </a:r>
            <a:r>
              <a:rPr lang="en-US" sz="2400" dirty="0">
                <a:ea typeface="+mn-lt"/>
                <a:cs typeface="+mn-lt"/>
              </a:rPr>
              <a:t> </a:t>
            </a:r>
            <a:r>
              <a:rPr lang="en-US" sz="2400" dirty="0" err="1">
                <a:ea typeface="+mn-lt"/>
                <a:cs typeface="+mn-lt"/>
              </a:rPr>
              <a:t>nel</a:t>
            </a:r>
            <a:r>
              <a:rPr lang="en-US" sz="2400" dirty="0">
                <a:ea typeface="+mn-lt"/>
                <a:cs typeface="+mn-lt"/>
              </a:rPr>
              <a:t> </a:t>
            </a:r>
            <a:r>
              <a:rPr lang="en-US" sz="2400" dirty="0" err="1">
                <a:ea typeface="+mn-lt"/>
                <a:cs typeface="+mn-lt"/>
              </a:rPr>
              <a:t>nido</a:t>
            </a:r>
            <a:r>
              <a:rPr lang="en-US" sz="2400" dirty="0">
                <a:ea typeface="+mn-lt"/>
                <a:cs typeface="+mn-lt"/>
              </a:rPr>
              <a:t> e la </a:t>
            </a:r>
            <a:r>
              <a:rPr lang="en-US" sz="2400" dirty="0" err="1">
                <a:ea typeface="+mn-lt"/>
                <a:cs typeface="+mn-lt"/>
              </a:rPr>
              <a:t>distinzione</a:t>
            </a:r>
            <a:r>
              <a:rPr lang="en-US" sz="2400" dirty="0">
                <a:ea typeface="+mn-lt"/>
                <a:cs typeface="+mn-lt"/>
              </a:rPr>
              <a:t> </a:t>
            </a:r>
            <a:r>
              <a:rPr lang="en-US" sz="2400" dirty="0" err="1">
                <a:ea typeface="+mn-lt"/>
                <a:cs typeface="+mn-lt"/>
              </a:rPr>
              <a:t>fra</a:t>
            </a:r>
            <a:r>
              <a:rPr lang="en-US" sz="2400" dirty="0">
                <a:ea typeface="+mn-lt"/>
                <a:cs typeface="+mn-lt"/>
              </a:rPr>
              <a:t> le </a:t>
            </a:r>
            <a:r>
              <a:rPr lang="en-US" sz="2400" dirty="0" err="1">
                <a:ea typeface="+mn-lt"/>
                <a:cs typeface="+mn-lt"/>
              </a:rPr>
              <a:t>larve</a:t>
            </a:r>
            <a:r>
              <a:rPr lang="en-US" sz="2400" dirty="0">
                <a:ea typeface="+mn-lt"/>
                <a:cs typeface="+mn-lt"/>
              </a:rPr>
              <a:t> di </a:t>
            </a:r>
            <a:r>
              <a:rPr lang="en-US" sz="2400" dirty="0" err="1">
                <a:ea typeface="+mn-lt"/>
                <a:cs typeface="+mn-lt"/>
              </a:rPr>
              <a:t>nuove</a:t>
            </a:r>
            <a:r>
              <a:rPr lang="en-US" sz="2400" dirty="0">
                <a:ea typeface="+mn-lt"/>
                <a:cs typeface="+mn-lt"/>
              </a:rPr>
              <a:t> </a:t>
            </a:r>
            <a:r>
              <a:rPr lang="en-US" sz="2400" dirty="0" err="1">
                <a:ea typeface="+mn-lt"/>
                <a:cs typeface="+mn-lt"/>
              </a:rPr>
              <a:t>regine</a:t>
            </a:r>
            <a:r>
              <a:rPr lang="en-US" sz="2400" dirty="0">
                <a:ea typeface="+mn-lt"/>
                <a:cs typeface="+mn-lt"/>
              </a:rPr>
              <a:t>/</a:t>
            </a:r>
            <a:r>
              <a:rPr lang="en-US" sz="2400" dirty="0" err="1">
                <a:ea typeface="+mn-lt"/>
                <a:cs typeface="+mn-lt"/>
              </a:rPr>
              <a:t>maschi</a:t>
            </a:r>
            <a:r>
              <a:rPr lang="en-US" sz="2400" dirty="0">
                <a:ea typeface="+mn-lt"/>
                <a:cs typeface="+mn-lt"/>
              </a:rPr>
              <a:t> e le </a:t>
            </a:r>
            <a:r>
              <a:rPr lang="en-US" sz="2400" dirty="0" err="1">
                <a:ea typeface="+mn-lt"/>
                <a:cs typeface="+mn-lt"/>
              </a:rPr>
              <a:t>semplici</a:t>
            </a:r>
            <a:r>
              <a:rPr lang="en-US" sz="2400" dirty="0">
                <a:ea typeface="+mn-lt"/>
                <a:cs typeface="+mn-lt"/>
              </a:rPr>
              <a:t> </a:t>
            </a:r>
            <a:r>
              <a:rPr lang="en-US" sz="2400" dirty="0" err="1">
                <a:ea typeface="+mn-lt"/>
                <a:cs typeface="+mn-lt"/>
              </a:rPr>
              <a:t>operaie</a:t>
            </a:r>
            <a:r>
              <a:rPr lang="en-US" sz="2400" dirty="0">
                <a:ea typeface="+mn-lt"/>
                <a:cs typeface="+mn-lt"/>
              </a:rPr>
              <a:t> (</a:t>
            </a:r>
            <a:r>
              <a:rPr lang="en-US" sz="2400" dirty="0" err="1">
                <a:ea typeface="+mn-lt"/>
                <a:cs typeface="+mn-lt"/>
              </a:rPr>
              <a:t>quindi</a:t>
            </a:r>
            <a:r>
              <a:rPr lang="en-US" sz="2400" dirty="0">
                <a:ea typeface="+mn-lt"/>
                <a:cs typeface="+mn-lt"/>
              </a:rPr>
              <a:t> la </a:t>
            </a:r>
            <a:r>
              <a:rPr lang="en-US" sz="2400" dirty="0" err="1">
                <a:ea typeface="+mn-lt"/>
                <a:cs typeface="+mn-lt"/>
              </a:rPr>
              <a:t>loro</a:t>
            </a:r>
            <a:r>
              <a:rPr lang="en-US" sz="2400" dirty="0">
                <a:ea typeface="+mn-lt"/>
                <a:cs typeface="+mn-lt"/>
              </a:rPr>
              <a:t> </a:t>
            </a:r>
            <a:r>
              <a:rPr lang="en-US" sz="2400" dirty="0" err="1">
                <a:ea typeface="+mn-lt"/>
                <a:cs typeface="+mn-lt"/>
              </a:rPr>
              <a:t>diversa</a:t>
            </a:r>
            <a:r>
              <a:rPr lang="en-US" sz="2400" dirty="0">
                <a:ea typeface="+mn-lt"/>
                <a:cs typeface="+mn-lt"/>
              </a:rPr>
              <a:t> </a:t>
            </a:r>
            <a:r>
              <a:rPr lang="en-US" sz="2400" dirty="0" err="1">
                <a:ea typeface="+mn-lt"/>
                <a:cs typeface="+mn-lt"/>
              </a:rPr>
              <a:t>nutrizione</a:t>
            </a:r>
            <a:r>
              <a:rPr lang="en-US" sz="2400" dirty="0">
                <a:ea typeface="+mn-lt"/>
                <a:cs typeface="+mn-lt"/>
              </a:rPr>
              <a:t>). </a:t>
            </a:r>
            <a:r>
              <a:rPr lang="en-US" sz="2400" dirty="0" err="1">
                <a:ea typeface="+mn-lt"/>
                <a:cs typeface="+mn-lt"/>
              </a:rPr>
              <a:t>Successivamente</a:t>
            </a:r>
            <a:r>
              <a:rPr lang="en-US" sz="2400" dirty="0">
                <a:ea typeface="+mn-lt"/>
                <a:cs typeface="+mn-lt"/>
              </a:rPr>
              <a:t> </a:t>
            </a:r>
            <a:r>
              <a:rPr lang="en-US" sz="2400" dirty="0" err="1">
                <a:ea typeface="+mn-lt"/>
                <a:cs typeface="+mn-lt"/>
              </a:rPr>
              <a:t>sarà</a:t>
            </a:r>
            <a:r>
              <a:rPr lang="en-US" sz="2400" dirty="0">
                <a:ea typeface="+mn-lt"/>
                <a:cs typeface="+mn-lt"/>
              </a:rPr>
              <a:t> pronto a </a:t>
            </a:r>
            <a:r>
              <a:rPr lang="en-US" sz="2400" dirty="0" err="1">
                <a:ea typeface="+mn-lt"/>
                <a:cs typeface="+mn-lt"/>
              </a:rPr>
              <a:t>esplorare</a:t>
            </a:r>
            <a:r>
              <a:rPr lang="en-US" sz="2400" dirty="0">
                <a:ea typeface="+mn-lt"/>
                <a:cs typeface="+mn-lt"/>
              </a:rPr>
              <a:t> il </a:t>
            </a:r>
            <a:r>
              <a:rPr lang="en-US" sz="2400" dirty="0" err="1">
                <a:ea typeface="+mn-lt"/>
                <a:cs typeface="+mn-lt"/>
              </a:rPr>
              <a:t>gigantesco</a:t>
            </a:r>
            <a:r>
              <a:rPr lang="en-US" sz="2400" dirty="0">
                <a:ea typeface="+mn-lt"/>
                <a:cs typeface="+mn-lt"/>
              </a:rPr>
              <a:t> mondo </a:t>
            </a:r>
            <a:r>
              <a:rPr lang="en-US" sz="2400" dirty="0" err="1">
                <a:ea typeface="+mn-lt"/>
                <a:cs typeface="+mn-lt"/>
              </a:rPr>
              <a:t>reale</a:t>
            </a:r>
            <a:r>
              <a:rPr lang="en-US" sz="2400" dirty="0">
                <a:ea typeface="+mn-lt"/>
                <a:cs typeface="+mn-lt"/>
              </a:rPr>
              <a:t> e le sue </a:t>
            </a:r>
            <a:r>
              <a:rPr lang="en-US" sz="2400" dirty="0" err="1">
                <a:ea typeface="+mn-lt"/>
                <a:cs typeface="+mn-lt"/>
              </a:rPr>
              <a:t>insidie</a:t>
            </a:r>
            <a:r>
              <a:rPr lang="en-US" sz="2400" dirty="0">
                <a:ea typeface="+mn-lt"/>
                <a:cs typeface="+mn-lt"/>
              </a:rPr>
              <a:t>, dove </a:t>
            </a:r>
            <a:r>
              <a:rPr lang="en-US" sz="2400" dirty="0" err="1">
                <a:ea typeface="+mn-lt"/>
                <a:cs typeface="+mn-lt"/>
              </a:rPr>
              <a:t>scoprirà</a:t>
            </a:r>
            <a:r>
              <a:rPr lang="en-US" sz="2400" dirty="0">
                <a:ea typeface="+mn-lt"/>
                <a:cs typeface="+mn-lt"/>
              </a:rPr>
              <a:t> come le </a:t>
            </a:r>
            <a:r>
              <a:rPr lang="en-US" sz="2400" dirty="0" err="1">
                <a:ea typeface="+mn-lt"/>
                <a:cs typeface="+mn-lt"/>
              </a:rPr>
              <a:t>formiche</a:t>
            </a:r>
            <a:r>
              <a:rPr lang="en-US" sz="2400" dirty="0">
                <a:ea typeface="+mn-lt"/>
                <a:cs typeface="+mn-lt"/>
              </a:rPr>
              <a:t> </a:t>
            </a:r>
            <a:r>
              <a:rPr lang="en-US" sz="2400" dirty="0" err="1">
                <a:ea typeface="+mn-lt"/>
                <a:cs typeface="+mn-lt"/>
              </a:rPr>
              <a:t>vivono</a:t>
            </a:r>
            <a:r>
              <a:rPr lang="en-US" sz="2400" dirty="0">
                <a:ea typeface="+mn-lt"/>
                <a:cs typeface="+mn-lt"/>
              </a:rPr>
              <a:t> in </a:t>
            </a:r>
            <a:r>
              <a:rPr lang="en-US" sz="2400" dirty="0" err="1">
                <a:ea typeface="+mn-lt"/>
                <a:cs typeface="+mn-lt"/>
              </a:rPr>
              <a:t>simbiosi</a:t>
            </a:r>
            <a:r>
              <a:rPr lang="en-US" sz="2400" dirty="0">
                <a:ea typeface="+mn-lt"/>
                <a:cs typeface="+mn-lt"/>
              </a:rPr>
              <a:t> con </a:t>
            </a:r>
            <a:r>
              <a:rPr lang="en-US" sz="2400" dirty="0" err="1">
                <a:ea typeface="+mn-lt"/>
                <a:cs typeface="+mn-lt"/>
              </a:rPr>
              <a:t>gli</a:t>
            </a:r>
            <a:r>
              <a:rPr lang="en-US" sz="2400" dirty="0">
                <a:ea typeface="+mn-lt"/>
                <a:cs typeface="+mn-lt"/>
              </a:rPr>
              <a:t> </a:t>
            </a:r>
            <a:r>
              <a:rPr lang="en-US" sz="2400" dirty="0" err="1">
                <a:ea typeface="+mn-lt"/>
                <a:cs typeface="+mn-lt"/>
              </a:rPr>
              <a:t>afidi</a:t>
            </a:r>
            <a:r>
              <a:rPr lang="en-US" sz="2400" dirty="0">
                <a:ea typeface="+mn-lt"/>
                <a:cs typeface="+mn-lt"/>
              </a:rPr>
              <a:t> e </a:t>
            </a:r>
            <a:r>
              <a:rPr lang="en-US" sz="2400" dirty="0" err="1">
                <a:ea typeface="+mn-lt"/>
                <a:cs typeface="+mn-lt"/>
              </a:rPr>
              <a:t>capirà</a:t>
            </a:r>
            <a:r>
              <a:rPr lang="en-US" sz="2400" dirty="0">
                <a:ea typeface="+mn-lt"/>
                <a:cs typeface="+mn-lt"/>
              </a:rPr>
              <a:t> la </a:t>
            </a:r>
            <a:r>
              <a:rPr lang="en-US" sz="2400" dirty="0" err="1">
                <a:ea typeface="+mn-lt"/>
                <a:cs typeface="+mn-lt"/>
              </a:rPr>
              <a:t>comunicazione</a:t>
            </a:r>
            <a:r>
              <a:rPr lang="en-US" sz="2400" dirty="0">
                <a:ea typeface="+mn-lt"/>
                <a:cs typeface="+mn-lt"/>
              </a:rPr>
              <a:t> </a:t>
            </a:r>
            <a:r>
              <a:rPr lang="en-US" sz="2400" dirty="0" err="1">
                <a:ea typeface="+mn-lt"/>
                <a:cs typeface="+mn-lt"/>
              </a:rPr>
              <a:t>tramite</a:t>
            </a:r>
            <a:r>
              <a:rPr lang="en-US" sz="2400" dirty="0">
                <a:ea typeface="+mn-lt"/>
                <a:cs typeface="+mn-lt"/>
              </a:rPr>
              <a:t> </a:t>
            </a:r>
            <a:r>
              <a:rPr lang="en-US" sz="2400" dirty="0" err="1">
                <a:ea typeface="+mn-lt"/>
                <a:cs typeface="+mn-lt"/>
              </a:rPr>
              <a:t>feromoni</a:t>
            </a:r>
            <a:r>
              <a:rPr lang="en-US" sz="2400" dirty="0">
                <a:ea typeface="+mn-lt"/>
                <a:cs typeface="+mn-lt"/>
              </a:rPr>
              <a:t>, </a:t>
            </a:r>
            <a:r>
              <a:rPr lang="en-US" sz="2400" dirty="0" err="1">
                <a:ea typeface="+mn-lt"/>
                <a:cs typeface="+mn-lt"/>
              </a:rPr>
              <a:t>seguendo</a:t>
            </a:r>
            <a:r>
              <a:rPr lang="en-US" sz="2400" dirty="0">
                <a:ea typeface="+mn-lt"/>
                <a:cs typeface="+mn-lt"/>
              </a:rPr>
              <a:t> le </a:t>
            </a:r>
            <a:r>
              <a:rPr lang="en-US" sz="2400" dirty="0" err="1">
                <a:ea typeface="+mn-lt"/>
                <a:cs typeface="+mn-lt"/>
              </a:rPr>
              <a:t>tracce</a:t>
            </a:r>
            <a:r>
              <a:rPr lang="en-US" sz="2400" dirty="0">
                <a:ea typeface="+mn-lt"/>
                <a:cs typeface="+mn-lt"/>
              </a:rPr>
              <a:t> </a:t>
            </a:r>
            <a:r>
              <a:rPr lang="en-US" sz="2400" dirty="0" err="1">
                <a:ea typeface="+mn-lt"/>
                <a:cs typeface="+mn-lt"/>
              </a:rPr>
              <a:t>sino</a:t>
            </a:r>
            <a:r>
              <a:rPr lang="en-US" sz="2400" dirty="0">
                <a:ea typeface="+mn-lt"/>
                <a:cs typeface="+mn-lt"/>
              </a:rPr>
              <a:t> a una </a:t>
            </a:r>
            <a:r>
              <a:rPr lang="en-US" sz="2400" dirty="0" err="1">
                <a:ea typeface="+mn-lt"/>
                <a:cs typeface="+mn-lt"/>
              </a:rPr>
              <a:t>fonte</a:t>
            </a:r>
            <a:r>
              <a:rPr lang="en-US" sz="2400" dirty="0">
                <a:ea typeface="+mn-lt"/>
                <a:cs typeface="+mn-lt"/>
              </a:rPr>
              <a:t> di </a:t>
            </a:r>
            <a:r>
              <a:rPr lang="en-US" sz="2400" dirty="0" err="1">
                <a:ea typeface="+mn-lt"/>
                <a:cs typeface="+mn-lt"/>
              </a:rPr>
              <a:t>cibo</a:t>
            </a:r>
            <a:r>
              <a:rPr lang="en-US" sz="2400" dirty="0">
                <a:ea typeface="+mn-lt"/>
                <a:cs typeface="+mn-lt"/>
              </a:rPr>
              <a:t>.</a:t>
            </a:r>
            <a:br>
              <a:rPr lang="en-US" sz="2400" dirty="0">
                <a:ea typeface="+mn-lt"/>
                <a:cs typeface="+mn-lt"/>
              </a:rPr>
            </a:br>
            <a:r>
              <a:rPr lang="en-US" sz="2400" dirty="0">
                <a:ea typeface="+mn-lt"/>
                <a:cs typeface="+mn-lt"/>
              </a:rPr>
              <a:t>Nella </a:t>
            </a:r>
            <a:r>
              <a:rPr lang="en-US" sz="2400" dirty="0" err="1">
                <a:ea typeface="+mn-lt"/>
                <a:cs typeface="+mn-lt"/>
              </a:rPr>
              <a:t>parte</a:t>
            </a:r>
            <a:r>
              <a:rPr lang="en-US" sz="2400" dirty="0">
                <a:ea typeface="+mn-lt"/>
                <a:cs typeface="+mn-lt"/>
              </a:rPr>
              <a:t> </a:t>
            </a:r>
            <a:r>
              <a:rPr lang="en-US" sz="2400" dirty="0" err="1">
                <a:ea typeface="+mn-lt"/>
                <a:cs typeface="+mn-lt"/>
              </a:rPr>
              <a:t>conclusiva</a:t>
            </a:r>
            <a:r>
              <a:rPr lang="en-US" sz="2400" dirty="0">
                <a:ea typeface="+mn-lt"/>
                <a:cs typeface="+mn-lt"/>
              </a:rPr>
              <a:t> </a:t>
            </a:r>
            <a:r>
              <a:rPr lang="en-US" sz="2400" dirty="0" err="1">
                <a:ea typeface="+mn-lt"/>
                <a:cs typeface="+mn-lt"/>
              </a:rPr>
              <a:t>l’utente</a:t>
            </a:r>
            <a:r>
              <a:rPr lang="en-US" sz="2400" dirty="0">
                <a:ea typeface="+mn-lt"/>
                <a:cs typeface="+mn-lt"/>
              </a:rPr>
              <a:t> </a:t>
            </a:r>
            <a:r>
              <a:rPr lang="en-US" sz="2400" dirty="0" err="1">
                <a:ea typeface="+mn-lt"/>
                <a:cs typeface="+mn-lt"/>
              </a:rPr>
              <a:t>dovrà</a:t>
            </a:r>
            <a:r>
              <a:rPr lang="en-US" sz="2400" dirty="0">
                <a:ea typeface="+mn-lt"/>
                <a:cs typeface="+mn-lt"/>
              </a:rPr>
              <a:t> </a:t>
            </a:r>
            <a:r>
              <a:rPr lang="en-US" sz="2400" dirty="0" err="1">
                <a:ea typeface="+mn-lt"/>
                <a:cs typeface="+mn-lt"/>
              </a:rPr>
              <a:t>affrontare</a:t>
            </a:r>
            <a:r>
              <a:rPr lang="en-US" sz="2400" dirty="0">
                <a:ea typeface="+mn-lt"/>
                <a:cs typeface="+mn-lt"/>
              </a:rPr>
              <a:t> e </a:t>
            </a:r>
            <a:r>
              <a:rPr lang="en-US" sz="2400" dirty="0" err="1">
                <a:ea typeface="+mn-lt"/>
                <a:cs typeface="+mn-lt"/>
              </a:rPr>
              <a:t>combattere</a:t>
            </a:r>
            <a:r>
              <a:rPr lang="en-US" sz="2400" dirty="0">
                <a:ea typeface="+mn-lt"/>
                <a:cs typeface="+mn-lt"/>
              </a:rPr>
              <a:t> </a:t>
            </a:r>
            <a:r>
              <a:rPr lang="en-US" sz="2400" dirty="0" err="1">
                <a:ea typeface="+mn-lt"/>
                <a:cs typeface="+mn-lt"/>
              </a:rPr>
              <a:t>i</a:t>
            </a:r>
            <a:r>
              <a:rPr lang="en-US" sz="2400" dirty="0">
                <a:ea typeface="+mn-lt"/>
                <a:cs typeface="+mn-lt"/>
              </a:rPr>
              <a:t> </a:t>
            </a:r>
            <a:r>
              <a:rPr lang="en-US" sz="2400" dirty="0" err="1">
                <a:ea typeface="+mn-lt"/>
                <a:cs typeface="+mn-lt"/>
              </a:rPr>
              <a:t>temibili</a:t>
            </a:r>
            <a:r>
              <a:rPr lang="en-US" sz="2400" dirty="0">
                <a:ea typeface="+mn-lt"/>
                <a:cs typeface="+mn-lt"/>
              </a:rPr>
              <a:t> </a:t>
            </a:r>
            <a:r>
              <a:rPr lang="en-US" sz="2400" dirty="0" err="1">
                <a:ea typeface="+mn-lt"/>
                <a:cs typeface="+mn-lt"/>
              </a:rPr>
              <a:t>nemici</a:t>
            </a:r>
            <a:r>
              <a:rPr lang="en-US" sz="2400" dirty="0">
                <a:ea typeface="+mn-lt"/>
                <a:cs typeface="+mn-lt"/>
              </a:rPr>
              <a:t> </a:t>
            </a:r>
            <a:r>
              <a:rPr lang="en-US" sz="2400" dirty="0" err="1">
                <a:ea typeface="+mn-lt"/>
                <a:cs typeface="+mn-lt"/>
              </a:rPr>
              <a:t>che</a:t>
            </a:r>
            <a:r>
              <a:rPr lang="en-US" sz="2400" dirty="0">
                <a:ea typeface="+mn-lt"/>
                <a:cs typeface="+mn-lt"/>
              </a:rPr>
              <a:t> </a:t>
            </a:r>
            <a:r>
              <a:rPr lang="en-US" sz="2400" dirty="0" err="1">
                <a:ea typeface="+mn-lt"/>
                <a:cs typeface="+mn-lt"/>
              </a:rPr>
              <a:t>minacciano</a:t>
            </a:r>
            <a:r>
              <a:rPr lang="en-US" sz="2400" dirty="0">
                <a:ea typeface="+mn-lt"/>
                <a:cs typeface="+mn-lt"/>
              </a:rPr>
              <a:t> le sue </a:t>
            </a:r>
            <a:r>
              <a:rPr lang="en-US" sz="2400" dirty="0" err="1">
                <a:ea typeface="+mn-lt"/>
                <a:cs typeface="+mn-lt"/>
              </a:rPr>
              <a:t>sorelle</a:t>
            </a:r>
            <a:r>
              <a:rPr lang="en-US" sz="2400" dirty="0">
                <a:ea typeface="+mn-lt"/>
                <a:cs typeface="+mn-lt"/>
              </a:rPr>
              <a:t> e la </a:t>
            </a:r>
            <a:r>
              <a:rPr lang="en-US" sz="2400" dirty="0" err="1">
                <a:ea typeface="+mn-lt"/>
                <a:cs typeface="+mn-lt"/>
              </a:rPr>
              <a:t>colonia</a:t>
            </a:r>
            <a:r>
              <a:rPr lang="en-US" sz="2400" dirty="0">
                <a:ea typeface="+mn-lt"/>
                <a:cs typeface="+mn-lt"/>
              </a:rPr>
              <a:t>.</a:t>
            </a:r>
            <a:endParaRPr lang="en-US" sz="2400" dirty="0">
              <a:cs typeface="Calibri"/>
            </a:endParaRPr>
          </a:p>
          <a:p>
            <a:pPr marL="0" indent="0">
              <a:buNone/>
            </a:pPr>
            <a:br>
              <a:rPr lang="en-US" sz="1700" dirty="0"/>
            </a:br>
            <a:endParaRPr lang="en-US" sz="2400">
              <a:cs typeface="Calibri" panose="020F0502020204030204"/>
            </a:endParaRPr>
          </a:p>
        </p:txBody>
      </p:sp>
    </p:spTree>
    <p:extLst>
      <p:ext uri="{BB962C8B-B14F-4D97-AF65-F5344CB8AC3E}">
        <p14:creationId xmlns:p14="http://schemas.microsoft.com/office/powerpoint/2010/main" val="248495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1B870-2CB2-4206-9BBF-09F429B5777B}"/>
              </a:ext>
            </a:extLst>
          </p:cNvPr>
          <p:cNvSpPr>
            <a:spLocks noGrp="1"/>
          </p:cNvSpPr>
          <p:nvPr>
            <p:ph type="title"/>
          </p:nvPr>
        </p:nvSpPr>
        <p:spPr>
          <a:xfrm>
            <a:off x="1115568" y="548640"/>
            <a:ext cx="10168128" cy="1179576"/>
          </a:xfrm>
        </p:spPr>
        <p:txBody>
          <a:bodyPr>
            <a:normAutofit/>
          </a:bodyPr>
          <a:lstStyle/>
          <a:p>
            <a:r>
              <a:rPr lang="en-US" sz="4000">
                <a:cs typeface="Calibri Light"/>
              </a:rPr>
              <a:t>Feedback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1F129D3-11A1-49BB-BE40-5C91624B7395}"/>
              </a:ext>
            </a:extLst>
          </p:cNvPr>
          <p:cNvSpPr>
            <a:spLocks noGrp="1"/>
          </p:cNvSpPr>
          <p:nvPr>
            <p:ph idx="1"/>
          </p:nvPr>
        </p:nvSpPr>
        <p:spPr>
          <a:xfrm>
            <a:off x="1115568" y="2481943"/>
            <a:ext cx="10168128" cy="3695020"/>
          </a:xfrm>
        </p:spPr>
        <p:txBody>
          <a:bodyPr>
            <a:normAutofit/>
          </a:bodyPr>
          <a:lstStyle/>
          <a:p>
            <a:endParaRPr lang="en-US" sz="2200"/>
          </a:p>
        </p:txBody>
      </p:sp>
    </p:spTree>
    <p:extLst>
      <p:ext uri="{BB962C8B-B14F-4D97-AF65-F5344CB8AC3E}">
        <p14:creationId xmlns:p14="http://schemas.microsoft.com/office/powerpoint/2010/main" val="383204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0BAF-2836-4FB1-B79C-2897F3575688}"/>
              </a:ext>
            </a:extLst>
          </p:cNvPr>
          <p:cNvSpPr>
            <a:spLocks noGrp="1"/>
          </p:cNvSpPr>
          <p:nvPr>
            <p:ph type="title"/>
          </p:nvPr>
        </p:nvSpPr>
        <p:spPr/>
        <p:txBody>
          <a:bodyPr/>
          <a:lstStyle/>
          <a:p>
            <a:r>
              <a:rPr lang="en-US" dirty="0">
                <a:cs typeface="Calibri Light"/>
              </a:rPr>
              <a:t>Audio</a:t>
            </a:r>
            <a:endParaRPr lang="en-US" dirty="0"/>
          </a:p>
        </p:txBody>
      </p:sp>
      <p:sp>
        <p:nvSpPr>
          <p:cNvPr id="3" name="Text Placeholder 2">
            <a:extLst>
              <a:ext uri="{FF2B5EF4-FFF2-40B4-BE49-F238E27FC236}">
                <a16:creationId xmlns:a16="http://schemas.microsoft.com/office/drawing/2014/main" id="{269E2C82-3A41-4173-B0C7-ACB1CA3A20BD}"/>
              </a:ext>
            </a:extLst>
          </p:cNvPr>
          <p:cNvSpPr>
            <a:spLocks noGrp="1"/>
          </p:cNvSpPr>
          <p:nvPr>
            <p:ph type="body" idx="1"/>
          </p:nvPr>
        </p:nvSpPr>
        <p:spPr/>
        <p:txBody>
          <a:bodyPr/>
          <a:lstStyle/>
          <a:p>
            <a:r>
              <a:rPr lang="en-US" dirty="0" err="1">
                <a:cs typeface="Calibri"/>
              </a:rPr>
              <a:t>Spazializzato</a:t>
            </a:r>
            <a:endParaRPr lang="en-US" dirty="0" err="1"/>
          </a:p>
        </p:txBody>
      </p:sp>
      <p:sp>
        <p:nvSpPr>
          <p:cNvPr id="4" name="Content Placeholder 3">
            <a:extLst>
              <a:ext uri="{FF2B5EF4-FFF2-40B4-BE49-F238E27FC236}">
                <a16:creationId xmlns:a16="http://schemas.microsoft.com/office/drawing/2014/main" id="{A1CDFDCD-F790-459F-B66A-302AB70CD3FF}"/>
              </a:ext>
            </a:extLst>
          </p:cNvPr>
          <p:cNvSpPr>
            <a:spLocks noGrp="1"/>
          </p:cNvSpPr>
          <p:nvPr>
            <p:ph sz="half" idx="2"/>
          </p:nvPr>
        </p:nvSpPr>
        <p:spPr/>
        <p:txBody>
          <a:bodyPr vert="horz" lIns="91440" tIns="45720" rIns="91440" bIns="45720" rtlCol="0" anchor="t">
            <a:normAutofit/>
          </a:bodyPr>
          <a:lstStyle/>
          <a:p>
            <a:pPr marL="0" indent="0">
              <a:buNone/>
            </a:pPr>
            <a:endParaRPr lang="en-US">
              <a:cs typeface="Calibri" panose="020F0502020204030204"/>
            </a:endParaRPr>
          </a:p>
        </p:txBody>
      </p:sp>
      <p:sp>
        <p:nvSpPr>
          <p:cNvPr id="5" name="Text Placeholder 4">
            <a:extLst>
              <a:ext uri="{FF2B5EF4-FFF2-40B4-BE49-F238E27FC236}">
                <a16:creationId xmlns:a16="http://schemas.microsoft.com/office/drawing/2014/main" id="{CCDE4F80-F510-48A7-9CB7-346176C7831F}"/>
              </a:ext>
            </a:extLst>
          </p:cNvPr>
          <p:cNvSpPr>
            <a:spLocks noGrp="1"/>
          </p:cNvSpPr>
          <p:nvPr>
            <p:ph type="body" sz="quarter" idx="3"/>
          </p:nvPr>
        </p:nvSpPr>
        <p:spPr/>
        <p:txBody>
          <a:bodyPr/>
          <a:lstStyle/>
          <a:p>
            <a:r>
              <a:rPr lang="en-US" dirty="0">
                <a:cs typeface="Calibri"/>
              </a:rPr>
              <a:t>Non </a:t>
            </a:r>
            <a:r>
              <a:rPr lang="en-US" dirty="0" err="1">
                <a:cs typeface="Calibri"/>
              </a:rPr>
              <a:t>spazializzato</a:t>
            </a:r>
            <a:endParaRPr lang="en-US" dirty="0" err="1"/>
          </a:p>
        </p:txBody>
      </p:sp>
      <p:sp>
        <p:nvSpPr>
          <p:cNvPr id="6" name="Content Placeholder 5">
            <a:extLst>
              <a:ext uri="{FF2B5EF4-FFF2-40B4-BE49-F238E27FC236}">
                <a16:creationId xmlns:a16="http://schemas.microsoft.com/office/drawing/2014/main" id="{548D7BC9-46E5-43E4-B8D6-465322945A7D}"/>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034299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Tema di Office</vt:lpstr>
      <vt:lpstr>The RegnANT</vt:lpstr>
      <vt:lpstr>Obiettivo:</vt:lpstr>
      <vt:lpstr>Stato dell'arte</vt:lpstr>
      <vt:lpstr>Utente</vt:lpstr>
      <vt:lpstr>Movimento e gestione della camera</vt:lpstr>
      <vt:lpstr>Interazioni</vt:lpstr>
      <vt:lpstr>La progressione dell'utente</vt:lpstr>
      <vt:lpstr>Feedback </vt:lpstr>
      <vt:lpstr>Audio</vt:lpstr>
      <vt:lpstr>Sistemi</vt:lpstr>
      <vt:lpstr>User Interface</vt:lpstr>
      <vt:lpstr>References</vt:lpstr>
      <vt:lpstr>PowerPoint Presentation</vt:lpstr>
      <vt:lpstr>Storyboard</vt:lpstr>
      <vt:lpstr>Vertical slice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433</cp:revision>
  <dcterms:created xsi:type="dcterms:W3CDTF">2021-11-19T16:56:36Z</dcterms:created>
  <dcterms:modified xsi:type="dcterms:W3CDTF">2021-11-21T19:13:14Z</dcterms:modified>
</cp:coreProperties>
</file>