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5"/>
  </p:notesMasterIdLst>
  <p:sldIdLst>
    <p:sldId id="256" r:id="rId2"/>
    <p:sldId id="286" r:id="rId3"/>
    <p:sldId id="28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1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XBox2Classic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0.0.1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 </a:t>
            </a:r>
            <a:r>
              <a:rPr lang="en-US" altLang="ja-JP" dirty="0"/>
              <a:t>FTDI </a:t>
            </a:r>
            <a:r>
              <a:rPr kumimoji="1" lang="en-US" altLang="ja-JP" dirty="0"/>
              <a:t>for MSX - Schematic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3819233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02616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4859642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5480528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4808444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4175227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4258314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4339993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4408332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4096389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4854095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4677414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4772663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4863620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4480212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4381893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4480212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 </a:t>
            </a:r>
            <a:r>
              <a:rPr lang="en-US" altLang="ja-JP" dirty="0"/>
              <a:t>FTDI </a:t>
            </a:r>
            <a:r>
              <a:rPr kumimoji="1" lang="en-US" altLang="ja-JP" dirty="0"/>
              <a:t>for MSX - Settings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84A70D2-139C-465C-B024-B3BCD65D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698" y="1429900"/>
            <a:ext cx="3572533" cy="522139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48708C71-9A5E-4922-93DE-EBFADB6C7051}"/>
              </a:ext>
            </a:extLst>
          </p:cNvPr>
          <p:cNvSpPr/>
          <p:nvPr/>
        </p:nvSpPr>
        <p:spPr>
          <a:xfrm>
            <a:off x="7204734" y="5240923"/>
            <a:ext cx="4725423" cy="693471"/>
          </a:xfrm>
          <a:prstGeom prst="wedgeRectCallout">
            <a:avLst>
              <a:gd name="adj1" fmla="val -74915"/>
              <a:gd name="adj2" fmla="val 270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Set the FTDI ID No and </a:t>
            </a:r>
            <a:r>
              <a:rPr kumimoji="1" lang="en-US" altLang="ja-JP" b="1" dirty="0"/>
              <a:t>click</a:t>
            </a:r>
            <a:r>
              <a:rPr kumimoji="1" lang="en-US" altLang="ja-JP" dirty="0"/>
              <a:t> </a:t>
            </a:r>
            <a:r>
              <a:rPr kumimoji="1" lang="en-US" altLang="ja-JP" b="1" dirty="0"/>
              <a:t>“Connect”</a:t>
            </a:r>
            <a:endParaRPr kumimoji="1" lang="ja-JP" altLang="en-US" b="1" dirty="0"/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2D1FADA1-E063-4FE5-A453-E0972E43FBAE}"/>
              </a:ext>
            </a:extLst>
          </p:cNvPr>
          <p:cNvSpPr/>
          <p:nvPr/>
        </p:nvSpPr>
        <p:spPr>
          <a:xfrm>
            <a:off x="7204735" y="6014174"/>
            <a:ext cx="4725422" cy="693471"/>
          </a:xfrm>
          <a:prstGeom prst="wedgeRectCallout">
            <a:avLst>
              <a:gd name="adj1" fmla="val -74359"/>
              <a:gd name="adj2" fmla="val -526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Set the XBOX Controller ID No</a:t>
            </a:r>
            <a:endParaRPr kumimoji="1" lang="ja-JP" altLang="en-US" dirty="0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56AB529B-5570-473E-A629-16EBF0B31A7B}"/>
              </a:ext>
            </a:extLst>
          </p:cNvPr>
          <p:cNvSpPr/>
          <p:nvPr/>
        </p:nvSpPr>
        <p:spPr>
          <a:xfrm>
            <a:off x="1005517" y="5540419"/>
            <a:ext cx="1877896" cy="693471"/>
          </a:xfrm>
          <a:prstGeom prst="wedgeRectCallout">
            <a:avLst>
              <a:gd name="adj1" fmla="val 81850"/>
              <a:gd name="adj2" fmla="val 376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Click “Invert”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483542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92</Words>
  <Application>Microsoft Office PowerPoint</Application>
  <PresentationFormat>ワイド画面</PresentationFormat>
  <Paragraphs>20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Century Gothic</vt:lpstr>
      <vt:lpstr>Wingdings 3</vt:lpstr>
      <vt:lpstr>ウィスプ</vt:lpstr>
      <vt:lpstr>XBox2Classic </vt:lpstr>
      <vt:lpstr>Example FTDI for MSX - Schematic</vt:lpstr>
      <vt:lpstr>Example FTDI for MSX -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2021-08-18T14:35:09Z</dcterms:modified>
</cp:coreProperties>
</file>