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DCDCD"/>
    <a:srgbClr val="A7A397"/>
    <a:srgbClr val="AAA899"/>
    <a:srgbClr val="050504"/>
    <a:srgbClr val="DCE1DD"/>
    <a:srgbClr val="8FD9FC"/>
    <a:srgbClr val="20FF20"/>
    <a:srgbClr val="38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 varScale="1">
        <p:scale>
          <a:sx n="120" d="100"/>
          <a:sy n="120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7D93F0-76BF-DB63-A405-3A711319B525}"/>
              </a:ext>
            </a:extLst>
          </p:cNvPr>
          <p:cNvSpPr/>
          <p:nvPr/>
        </p:nvSpPr>
        <p:spPr>
          <a:xfrm>
            <a:off x="4514985" y="3891914"/>
            <a:ext cx="2449418" cy="12247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99FFB3-C315-8F1A-2168-CF181E92C4B0}"/>
              </a:ext>
            </a:extLst>
          </p:cNvPr>
          <p:cNvSpPr txBox="1"/>
          <p:nvPr/>
        </p:nvSpPr>
        <p:spPr>
          <a:xfrm>
            <a:off x="4580930" y="3842551"/>
            <a:ext cx="238347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M.P.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D2AFFF8-7B88-7452-A5A8-F32DABB5C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67" y="665860"/>
            <a:ext cx="4695825" cy="29241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50782-F7FA-1ED2-ED00-2FA1A48F52F0}"/>
              </a:ext>
            </a:extLst>
          </p:cNvPr>
          <p:cNvSpPr txBox="1"/>
          <p:nvPr/>
        </p:nvSpPr>
        <p:spPr>
          <a:xfrm>
            <a:off x="4525926" y="3837685"/>
            <a:ext cx="1375698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endParaRPr lang="en-US" altLang="ja-JP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313EF-CEBE-5620-A179-420B4B225CE0}"/>
              </a:ext>
            </a:extLst>
          </p:cNvPr>
          <p:cNvSpPr txBox="1"/>
          <p:nvPr/>
        </p:nvSpPr>
        <p:spPr>
          <a:xfrm>
            <a:off x="5446182" y="4347187"/>
            <a:ext cx="1438214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  <a:endParaRPr kumimoji="1"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ワイド画面</PresentationFormat>
  <Paragraphs>71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44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2023-10-08T11:40:22Z</dcterms:modified>
</cp:coreProperties>
</file>