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 But </a:t>
            </a:r>
            <a:r>
              <a:rPr lang="en-US" altLang="ja-JP" sz="1100" dirty="0"/>
              <a:t>CH340, CP2102 may not?</a:t>
            </a:r>
            <a:r>
              <a:rPr kumimoji="1" lang="en-US" altLang="ja-JP" sz="1400" dirty="0"/>
              <a:t> </a:t>
            </a:r>
            <a:r>
              <a:rPr lang="en-US" altLang="ja-JP" sz="1100" dirty="0">
                <a:solidFill>
                  <a:srgbClr val="FF0000"/>
                </a:solidFill>
              </a:rPr>
              <a:t>Need to s</a:t>
            </a:r>
            <a:r>
              <a:rPr kumimoji="1" lang="en-US" altLang="ja-JP" sz="1100" dirty="0">
                <a:solidFill>
                  <a:srgbClr val="FF0000"/>
                </a:solidFill>
              </a:rPr>
              <a:t>upport 163,840bps, 115,200bps</a:t>
            </a:r>
            <a:r>
              <a:rPr kumimoji="1" lang="en-US" altLang="ja-JP" sz="1100" dirty="0"/>
              <a:t>.)</a:t>
            </a:r>
            <a:endParaRPr lang="en-US" altLang="ja-JP" dirty="0"/>
          </a:p>
          <a:p>
            <a:pPr lvl="2"/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020952" y="5455476"/>
            <a:ext cx="1891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79" y="4114846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1589"/>
            <a:ext cx="3819524" cy="63278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111589"/>
            <a:ext cx="1950243" cy="641511"/>
          </a:xfrm>
          <a:prstGeom prst="bentConnector3">
            <a:avLst>
              <a:gd name="adj1" fmla="val -1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481DCC-C69C-4094-8F11-85281F2345A8}"/>
              </a:ext>
            </a:extLst>
          </p:cNvPr>
          <p:cNvSpPr txBox="1"/>
          <p:nvPr/>
        </p:nvSpPr>
        <p:spPr>
          <a:xfrm>
            <a:off x="3045229" y="5952574"/>
            <a:ext cx="6101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/>
              <a:t>VGM Player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endParaRPr lang="en-US" altLang="ja-JP" dirty="0"/>
          </a:p>
          <a:p>
            <a:pPr lvl="2"/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79" y="4114846"/>
            <a:ext cx="879700" cy="8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1154</Words>
  <Application>Microsoft Office PowerPoint</Application>
  <PresentationFormat>ワイド画面</PresentationFormat>
  <Paragraphs>187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2021-06-10T10:25:57Z</dcterms:modified>
</cp:coreProperties>
</file>