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0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4" r:id="rId16"/>
    <p:sldId id="277" r:id="rId17"/>
    <p:sldId id="286" r:id="rId18"/>
    <p:sldId id="273" r:id="rId19"/>
    <p:sldId id="278" r:id="rId20"/>
    <p:sldId id="275" r:id="rId21"/>
    <p:sldId id="264" r:id="rId22"/>
    <p:sldId id="279" r:id="rId23"/>
    <p:sldId id="280" r:id="rId24"/>
    <p:sldId id="281" r:id="rId25"/>
    <p:sldId id="282" r:id="rId26"/>
    <p:sldId id="283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</a:t>
            </a:r>
            <a:r>
              <a:rPr lang="en-US" altLang="ja-JP"/>
              <a:t>Rev 0.5.1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 MSX for AY-3-8910 and OPLL and SCC+ and OPL3. </a:t>
            </a:r>
            <a:r>
              <a:rPr kumimoji="1" lang="en-US" altLang="ja-JP" b="1" dirty="0"/>
              <a:t>NOTE: Be sure to select proper SLOT# for SCC to use SCC.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</a:t>
            </a:r>
            <a:r>
              <a:rPr lang="en-US" altLang="ja-JP"/>
              <a:t>the following to the JOYSTICK PORT 2.</a:t>
            </a:r>
            <a:endParaRPr lang="en-US" altLang="ja-JP" dirty="0"/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to your FLASH Cart.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2181</Words>
  <Application>Microsoft Office PowerPoint</Application>
  <PresentationFormat>ワイド画面</PresentationFormat>
  <Paragraphs>461</Paragraphs>
  <Slides>28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ＭＳ ゴシック</vt:lpstr>
      <vt:lpstr>游ゴシック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Interface(VSIF) Settings</vt:lpstr>
      <vt:lpstr>VGM Sound Interface(VSIF) for Famicom spec</vt:lpstr>
      <vt:lpstr>VGMPlayer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2021-08-18T03:58:54Z</dcterms:modified>
</cp:coreProperties>
</file>