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3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73" r:id="rId20"/>
    <p:sldId id="278" r:id="rId21"/>
    <p:sldId id="275" r:id="rId22"/>
    <p:sldId id="264" r:id="rId23"/>
    <p:sldId id="279" r:id="rId24"/>
    <p:sldId id="280" r:id="rId25"/>
    <p:sldId id="281" r:id="rId26"/>
    <p:sldId id="282" r:id="rId27"/>
    <p:sldId id="283" r:id="rId28"/>
    <p:sldId id="285" r:id="rId29"/>
    <p:sldId id="284" r:id="rId30"/>
    <p:sldId id="288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0.6.0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 MSX for AY-3-8910 and OPLL and SCC+ and OPL3. </a:t>
            </a:r>
            <a:r>
              <a:rPr kumimoji="1" lang="en-US" altLang="ja-JP" b="1" dirty="0"/>
              <a:t>NOTE: Be sure to select proper SLOT# for SCC to use SCC.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</a:t>
            </a:r>
            <a:r>
              <a:rPr lang="en-US" altLang="ja-JP"/>
              <a:t>the following to the JOYSTICK PORT 2.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/bin(for MSX)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</a:t>
            </a:r>
            <a:r>
              <a:rPr kumimoji="1" lang="en-US" altLang="ja-JP" sz="900" dirty="0" err="1"/>
              <a:t>Simlation</a:t>
            </a:r>
            <a:r>
              <a:rPr kumimoji="1" lang="en-US" altLang="ja-JP" sz="900" dirty="0"/>
              <a:t>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980434"/>
            <a:ext cx="2724681" cy="507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MSX(FTDI)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YM2413, SCC-I, </a:t>
            </a:r>
            <a:r>
              <a:rPr lang="en-US" altLang="ja-JP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YMF262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b="1" dirty="0"/>
              <a:t>0</a:t>
            </a:r>
            <a:r>
              <a:rPr kumimoji="1" lang="en-US" altLang="ja-JP" dirty="0"/>
              <a:t>		AY-3-8910: Write value to address</a:t>
            </a:r>
          </a:p>
          <a:p>
            <a:pPr lvl="1"/>
            <a:r>
              <a:rPr kumimoji="1" lang="en-US" altLang="ja-JP" b="1" dirty="0"/>
              <a:t>1,2</a:t>
            </a:r>
            <a:r>
              <a:rPr kumimoji="1" lang="en-US" altLang="ja-JP" dirty="0"/>
              <a:t>	YM2413: </a:t>
            </a:r>
            <a:r>
              <a:rPr kumimoji="1" lang="en-US" altLang="ja-JP" b="1" dirty="0"/>
              <a:t>1</a:t>
            </a:r>
            <a:r>
              <a:rPr kumimoji="1" lang="en-US" altLang="ja-JP" dirty="0"/>
              <a:t> is write value to address, </a:t>
            </a:r>
            <a:r>
              <a:rPr kumimoji="1" lang="en-US" altLang="ja-JP" b="1" dirty="0"/>
              <a:t>2</a:t>
            </a:r>
            <a:r>
              <a:rPr kumimoji="1" lang="en-US" altLang="ja-JP" dirty="0"/>
              <a:t> is set OPLL cartridge slot number</a:t>
            </a:r>
          </a:p>
          <a:p>
            <a:pPr lvl="1"/>
            <a:r>
              <a:rPr lang="en-US" altLang="ja-JP" b="1" dirty="0"/>
              <a:t>3</a:t>
            </a:r>
            <a:r>
              <a:rPr lang="ja-JP" altLang="en-US" b="1" dirty="0"/>
              <a:t>～</a:t>
            </a:r>
            <a:r>
              <a:rPr lang="en-US" altLang="ja-JP" b="1" dirty="0"/>
              <a:t>9</a:t>
            </a:r>
            <a:r>
              <a:rPr lang="en-US" altLang="ja-JP" dirty="0"/>
              <a:t>	SCC-I: </a:t>
            </a:r>
            <a:r>
              <a:rPr lang="en-US" altLang="ja-JP" i="1" dirty="0"/>
              <a:t>(in preparation)</a:t>
            </a:r>
          </a:p>
          <a:p>
            <a:pPr lvl="1"/>
            <a:r>
              <a:rPr kumimoji="1" lang="en-US" altLang="ja-JP" b="1" dirty="0"/>
              <a:t>10</a:t>
            </a:r>
            <a:r>
              <a:rPr kumimoji="1" lang="ja-JP" altLang="en-US" b="1" dirty="0"/>
              <a:t>～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	YMF262: </a:t>
            </a:r>
            <a:r>
              <a:rPr kumimoji="1" lang="en-US" altLang="ja-JP" b="1" dirty="0"/>
              <a:t>10</a:t>
            </a:r>
            <a:r>
              <a:rPr kumimoji="1" lang="en-US" altLang="ja-JP" dirty="0"/>
              <a:t> is write value to address of port L , </a:t>
            </a:r>
            <a:r>
              <a:rPr kumimoji="1" lang="en-US" altLang="ja-JP" b="1" dirty="0"/>
              <a:t>11</a:t>
            </a:r>
            <a:r>
              <a:rPr kumimoji="1" lang="en-US" altLang="ja-JP" dirty="0"/>
              <a:t> is Write value to address of port H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Address(Hi)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Address(Lo)</a:t>
            </a:r>
            <a:endParaRPr kumimoji="1" lang="ja-JP" altLang="en-US" sz="16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682625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Value(Lo)</a:t>
            </a:r>
            <a:endParaRPr kumimoji="1" lang="ja-JP" altLang="en-US" sz="16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Value(Hi)</a:t>
            </a:r>
            <a:endParaRPr kumimoji="1" lang="ja-JP" altLang="en-US" sz="16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10185400" y="321109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Type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7274718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9117012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10694986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2531</Words>
  <Application>Microsoft Office PowerPoint</Application>
  <PresentationFormat>ワイド画面</PresentationFormat>
  <Paragraphs>538</Paragraphs>
  <Slides>31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9" baseType="lpstr">
      <vt:lpstr>ＭＳ ゴシック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MSX(FTDI) SPECIFICATION for AY-3-8910, YM2413, SCC-I, YMF262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2021-10-02T12:14:09Z</dcterms:modified>
</cp:coreProperties>
</file>