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7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V4.4.0.0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3294</Words>
  <Application>Microsoft Office PowerPoint</Application>
  <PresentationFormat>ワイド画面</PresentationFormat>
  <Paragraphs>643</Paragraphs>
  <Slides>35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2022-11-07T10:23:13Z</dcterms:modified>
</cp:coreProperties>
</file>