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0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94" r:id="rId16"/>
    <p:sldId id="272" r:id="rId17"/>
    <p:sldId id="274" r:id="rId18"/>
    <p:sldId id="277" r:id="rId19"/>
    <p:sldId id="286" r:id="rId20"/>
    <p:sldId id="291" r:id="rId21"/>
    <p:sldId id="273" r:id="rId22"/>
    <p:sldId id="278" r:id="rId23"/>
    <p:sldId id="290" r:id="rId24"/>
    <p:sldId id="295" r:id="rId25"/>
    <p:sldId id="275" r:id="rId26"/>
    <p:sldId id="296" r:id="rId27"/>
    <p:sldId id="264" r:id="rId28"/>
    <p:sldId id="279" r:id="rId29"/>
    <p:sldId id="280" r:id="rId30"/>
    <p:sldId id="281" r:id="rId31"/>
    <p:sldId id="282" r:id="rId32"/>
    <p:sldId id="283" r:id="rId33"/>
    <p:sldId id="285" r:id="rId34"/>
    <p:sldId id="284" r:id="rId35"/>
    <p:sldId id="288" r:id="rId36"/>
    <p:sldId id="287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1.png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V4.5.7.0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We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(for MSX*)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VGMPlaymsx_Vkey.rom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3513</Words>
  <Application>Microsoft Office PowerPoint</Application>
  <PresentationFormat>ワイド画面</PresentationFormat>
  <Paragraphs>663</Paragraphs>
  <Slides>38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7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2023-01-13T16:34:38Z</dcterms:modified>
</cp:coreProperties>
</file>