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12B"/>
    <a:srgbClr val="F73C26"/>
    <a:srgbClr val="E93520"/>
    <a:srgbClr val="E83521"/>
    <a:srgbClr val="FF00BB"/>
    <a:srgbClr val="FF66CC"/>
    <a:srgbClr val="FFAFE4"/>
    <a:srgbClr val="FFD1F0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146" d="100"/>
          <a:sy n="146" d="100"/>
        </p:scale>
        <p:origin x="7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5DAB938-FF35-461F-BB75-44C1768CCE93}"/>
              </a:ext>
            </a:extLst>
          </p:cNvPr>
          <p:cNvGrpSpPr/>
          <p:nvPr/>
        </p:nvGrpSpPr>
        <p:grpSpPr>
          <a:xfrm>
            <a:off x="460740" y="2751098"/>
            <a:ext cx="655180" cy="981859"/>
            <a:chOff x="3288136" y="3156782"/>
            <a:chExt cx="655180" cy="981859"/>
          </a:xfrm>
        </p:grpSpPr>
        <p:sp>
          <p:nvSpPr>
            <p:cNvPr id="19" name="部分円 18">
              <a:extLst>
                <a:ext uri="{FF2B5EF4-FFF2-40B4-BE49-F238E27FC236}">
                  <a16:creationId xmlns:a16="http://schemas.microsoft.com/office/drawing/2014/main" id="{559E5BEA-E307-489E-BB35-450D567DD6B2}"/>
                </a:ext>
              </a:extLst>
            </p:cNvPr>
            <p:cNvSpPr/>
            <p:nvPr/>
          </p:nvSpPr>
          <p:spPr>
            <a:xfrm rot="10800000">
              <a:off x="3348082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ED7D8BF9-707D-4D20-B633-23108D996EF8}"/>
                </a:ext>
              </a:extLst>
            </p:cNvPr>
            <p:cNvSpPr/>
            <p:nvPr/>
          </p:nvSpPr>
          <p:spPr>
            <a:xfrm flipH="1">
              <a:off x="3288136" y="3156782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2FE1AB7-6AAA-4BE5-B877-C07E781FEF27}"/>
              </a:ext>
            </a:extLst>
          </p:cNvPr>
          <p:cNvGrpSpPr/>
          <p:nvPr/>
        </p:nvGrpSpPr>
        <p:grpSpPr>
          <a:xfrm>
            <a:off x="1359192" y="2714431"/>
            <a:ext cx="664262" cy="1018526"/>
            <a:chOff x="4163335" y="3120115"/>
            <a:chExt cx="664262" cy="101852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C6C5C66-1C0E-4DD7-83D0-0E92A85676A0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C6C3261-6E5F-49B0-8E56-800F08E69820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部分円 38">
              <a:extLst>
                <a:ext uri="{FF2B5EF4-FFF2-40B4-BE49-F238E27FC236}">
                  <a16:creationId xmlns:a16="http://schemas.microsoft.com/office/drawing/2014/main" id="{768B0311-40F9-4D0B-8063-6F8C4D4FDFE4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A4993E9-51AC-4CB0-9047-6A0AF2E2939E}"/>
              </a:ext>
            </a:extLst>
          </p:cNvPr>
          <p:cNvGrpSpPr/>
          <p:nvPr/>
        </p:nvGrpSpPr>
        <p:grpSpPr>
          <a:xfrm>
            <a:off x="2309636" y="2715741"/>
            <a:ext cx="601198" cy="1013708"/>
            <a:chOff x="5168746" y="3121425"/>
            <a:chExt cx="601198" cy="101370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9A24F43-DBE0-4002-A3A0-61EF8949A201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507D519-6355-46A3-B3C3-3495975B9B0D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ED06221-FB3F-4C50-B714-F5BE28FFC671}"/>
              </a:ext>
            </a:extLst>
          </p:cNvPr>
          <p:cNvSpPr/>
          <p:nvPr/>
        </p:nvSpPr>
        <p:spPr>
          <a:xfrm>
            <a:off x="3195060" y="2751098"/>
            <a:ext cx="270088" cy="978352"/>
          </a:xfrm>
          <a:custGeom>
            <a:avLst/>
            <a:gdLst>
              <a:gd name="connsiteX0" fmla="*/ 0 w 294110"/>
              <a:gd name="connsiteY0" fmla="*/ 0 h 1044786"/>
              <a:gd name="connsiteX1" fmla="*/ 12011 w 294110"/>
              <a:gd name="connsiteY1" fmla="*/ 0 h 1044786"/>
              <a:gd name="connsiteX2" fmla="*/ 294110 w 294110"/>
              <a:gd name="connsiteY2" fmla="*/ 282099 h 1044786"/>
              <a:gd name="connsiteX3" fmla="*/ 294109 w 294110"/>
              <a:gd name="connsiteY3" fmla="*/ 1044786 h 1044786"/>
              <a:gd name="connsiteX4" fmla="*/ 0 w 294110"/>
              <a:gd name="connsiteY4" fmla="*/ 1044786 h 1044786"/>
              <a:gd name="connsiteX5" fmla="*/ 0 w 294110"/>
              <a:gd name="connsiteY5" fmla="*/ 0 h 104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110" h="1044786">
                <a:moveTo>
                  <a:pt x="0" y="0"/>
                </a:moveTo>
                <a:lnTo>
                  <a:pt x="12011" y="0"/>
                </a:lnTo>
                <a:cubicBezTo>
                  <a:pt x="167810" y="0"/>
                  <a:pt x="294110" y="126300"/>
                  <a:pt x="294110" y="282099"/>
                </a:cubicBezTo>
                <a:cubicBezTo>
                  <a:pt x="294110" y="536328"/>
                  <a:pt x="294109" y="790557"/>
                  <a:pt x="294109" y="1044786"/>
                </a:cubicBezTo>
                <a:lnTo>
                  <a:pt x="0" y="10447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5055D17-E977-4B77-82CA-984B4AC469B9}"/>
              </a:ext>
            </a:extLst>
          </p:cNvPr>
          <p:cNvGrpSpPr/>
          <p:nvPr/>
        </p:nvGrpSpPr>
        <p:grpSpPr>
          <a:xfrm>
            <a:off x="467661" y="4022379"/>
            <a:ext cx="601198" cy="1013708"/>
            <a:chOff x="5168746" y="3121425"/>
            <a:chExt cx="601198" cy="10137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4024253-766D-4D2E-8AB6-88D6B5CEE35B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0BD5BD64-DBA6-4110-A0B0-B4242F1AA92C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EBEA07F-92B5-48FE-9291-0EA43455EDC7}"/>
              </a:ext>
            </a:extLst>
          </p:cNvPr>
          <p:cNvGrpSpPr/>
          <p:nvPr/>
        </p:nvGrpSpPr>
        <p:grpSpPr>
          <a:xfrm>
            <a:off x="1359192" y="4022379"/>
            <a:ext cx="664262" cy="1018526"/>
            <a:chOff x="4163335" y="3120115"/>
            <a:chExt cx="664262" cy="101852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58DA560-F528-4FE5-A3FD-D4E04F35A6D7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DEB6531D-AB6F-4108-B231-B0B1735E4271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部分円 52">
              <a:extLst>
                <a:ext uri="{FF2B5EF4-FFF2-40B4-BE49-F238E27FC236}">
                  <a16:creationId xmlns:a16="http://schemas.microsoft.com/office/drawing/2014/main" id="{C9CB706C-21C3-4108-95A2-8A7270C7C8A0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72947DB-FC50-4D2A-BA95-1F7F0A64D8AE}"/>
              </a:ext>
            </a:extLst>
          </p:cNvPr>
          <p:cNvGrpSpPr/>
          <p:nvPr/>
        </p:nvGrpSpPr>
        <p:grpSpPr>
          <a:xfrm>
            <a:off x="2309636" y="4018690"/>
            <a:ext cx="601198" cy="1013708"/>
            <a:chOff x="5168746" y="3121425"/>
            <a:chExt cx="601198" cy="101370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4923C02-1ED9-4292-9862-8BDAB185FE03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0922B06-9BF1-48F4-96DC-6FD7F767981A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楕円 57">
            <a:extLst>
              <a:ext uri="{FF2B5EF4-FFF2-40B4-BE49-F238E27FC236}">
                <a16:creationId xmlns:a16="http://schemas.microsoft.com/office/drawing/2014/main" id="{95D4F6A8-88F9-4D0A-9DF1-44CA30DF7473}"/>
              </a:ext>
            </a:extLst>
          </p:cNvPr>
          <p:cNvSpPr/>
          <p:nvPr/>
        </p:nvSpPr>
        <p:spPr>
          <a:xfrm>
            <a:off x="3096675" y="4227926"/>
            <a:ext cx="601198" cy="595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9473" y="383466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sp>
        <p:nvSpPr>
          <p:cNvPr id="1105" name="楕円 1104">
            <a:extLst>
              <a:ext uri="{FF2B5EF4-FFF2-40B4-BE49-F238E27FC236}">
                <a16:creationId xmlns:a16="http://schemas.microsoft.com/office/drawing/2014/main" id="{4D91C100-BD4A-4E9D-AE7E-42A07DF17172}"/>
              </a:ext>
            </a:extLst>
          </p:cNvPr>
          <p:cNvSpPr/>
          <p:nvPr/>
        </p:nvSpPr>
        <p:spPr>
          <a:xfrm rot="21013589">
            <a:off x="8099623" y="3004858"/>
            <a:ext cx="3352116" cy="1132410"/>
          </a:xfrm>
          <a:prstGeom prst="ellipse">
            <a:avLst/>
          </a:prstGeom>
          <a:noFill/>
          <a:ln w="38100">
            <a:solidFill>
              <a:srgbClr val="F73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AF110217-FCAA-4873-B80B-859AAC426CF5}"/>
              </a:ext>
            </a:extLst>
          </p:cNvPr>
          <p:cNvSpPr/>
          <p:nvPr/>
        </p:nvSpPr>
        <p:spPr>
          <a:xfrm rot="20608585">
            <a:off x="8843938" y="3687329"/>
            <a:ext cx="898136" cy="55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BA42480-EE80-4B20-B8EB-6345B7E42867}"/>
              </a:ext>
            </a:extLst>
          </p:cNvPr>
          <p:cNvSpPr/>
          <p:nvPr/>
        </p:nvSpPr>
        <p:spPr>
          <a:xfrm>
            <a:off x="8750376" y="2723219"/>
            <a:ext cx="1869279" cy="6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7" name="正方形/長方形 1106">
            <a:extLst>
              <a:ext uri="{FF2B5EF4-FFF2-40B4-BE49-F238E27FC236}">
                <a16:creationId xmlns:a16="http://schemas.microsoft.com/office/drawing/2014/main" id="{F77F684F-8303-4EF9-A99E-5E1F14878A2F}"/>
              </a:ext>
            </a:extLst>
          </p:cNvPr>
          <p:cNvSpPr/>
          <p:nvPr/>
        </p:nvSpPr>
        <p:spPr>
          <a:xfrm>
            <a:off x="8386602" y="3834663"/>
            <a:ext cx="756475" cy="69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10" name="図 1109">
            <a:extLst>
              <a:ext uri="{FF2B5EF4-FFF2-40B4-BE49-F238E27FC236}">
                <a16:creationId xmlns:a16="http://schemas.microsoft.com/office/drawing/2014/main" id="{341AA22A-B36D-448A-983A-27DE88FB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42" y="1798974"/>
            <a:ext cx="3896618" cy="2904911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174" name="星: 4 pt 173">
            <a:extLst>
              <a:ext uri="{FF2B5EF4-FFF2-40B4-BE49-F238E27FC236}">
                <a16:creationId xmlns:a16="http://schemas.microsoft.com/office/drawing/2014/main" id="{C49EAE5D-1636-4914-9F0F-2B50930A50FC}"/>
              </a:ext>
            </a:extLst>
          </p:cNvPr>
          <p:cNvSpPr/>
          <p:nvPr/>
        </p:nvSpPr>
        <p:spPr>
          <a:xfrm rot="3005734">
            <a:off x="10322099" y="2530136"/>
            <a:ext cx="512634" cy="1003424"/>
          </a:xfrm>
          <a:prstGeom prst="star4">
            <a:avLst>
              <a:gd name="adj" fmla="val 12817"/>
            </a:avLst>
          </a:prstGeom>
          <a:solidFill>
            <a:srgbClr val="FC412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47</Words>
  <Application>Microsoft Office PowerPoint</Application>
  <PresentationFormat>ワイド画面</PresentationFormat>
  <Paragraphs>39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21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Kaushan Script</vt:lpstr>
      <vt:lpstr>Mission GT-R Condensed</vt:lpstr>
      <vt:lpstr>Nintender</vt:lpstr>
      <vt:lpstr>NiseSega</vt:lpstr>
      <vt:lpstr>QuickSilver</vt:lpstr>
      <vt:lpstr>Showcard Gothic</vt:lpstr>
      <vt:lpstr>Sylfaen</vt:lpstr>
      <vt:lpstr>Tondo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68</cp:revision>
  <dcterms:created xsi:type="dcterms:W3CDTF">2019-08-10T16:46:36Z</dcterms:created>
  <dcterms:modified xsi:type="dcterms:W3CDTF">2019-12-14T07:23:09Z</dcterms:modified>
</cp:coreProperties>
</file>